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7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9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0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1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2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3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82" r:id="rId2"/>
    <p:sldMasterId id="2147483810" r:id="rId3"/>
    <p:sldMasterId id="2147483838" r:id="rId4"/>
    <p:sldMasterId id="2147483892" r:id="rId5"/>
    <p:sldMasterId id="2147483917" r:id="rId6"/>
    <p:sldMasterId id="2147483947" r:id="rId7"/>
    <p:sldMasterId id="2147484080" r:id="rId8"/>
    <p:sldMasterId id="2147484083" r:id="rId9"/>
    <p:sldMasterId id="2147484090" r:id="rId10"/>
    <p:sldMasterId id="2147484098" r:id="rId11"/>
    <p:sldMasterId id="2147484190" r:id="rId12"/>
    <p:sldMasterId id="2147484202" r:id="rId13"/>
    <p:sldMasterId id="2147484214" r:id="rId14"/>
  </p:sldMasterIdLst>
  <p:notesMasterIdLst>
    <p:notesMasterId r:id="rId43"/>
  </p:notesMasterIdLst>
  <p:sldIdLst>
    <p:sldId id="2713" r:id="rId15"/>
    <p:sldId id="3080" r:id="rId16"/>
    <p:sldId id="3071" r:id="rId17"/>
    <p:sldId id="3067" r:id="rId18"/>
    <p:sldId id="3068" r:id="rId19"/>
    <p:sldId id="3014" r:id="rId20"/>
    <p:sldId id="284" r:id="rId21"/>
    <p:sldId id="267" r:id="rId22"/>
    <p:sldId id="3074" r:id="rId23"/>
    <p:sldId id="3045" r:id="rId24"/>
    <p:sldId id="3088" r:id="rId25"/>
    <p:sldId id="3075" r:id="rId26"/>
    <p:sldId id="3015" r:id="rId27"/>
    <p:sldId id="3016" r:id="rId28"/>
    <p:sldId id="3017" r:id="rId29"/>
    <p:sldId id="3081" r:id="rId30"/>
    <p:sldId id="3082" r:id="rId31"/>
    <p:sldId id="3031" r:id="rId32"/>
    <p:sldId id="3032" r:id="rId33"/>
    <p:sldId id="3089" r:id="rId34"/>
    <p:sldId id="3090" r:id="rId35"/>
    <p:sldId id="3033" r:id="rId36"/>
    <p:sldId id="3034" r:id="rId37"/>
    <p:sldId id="280" r:id="rId38"/>
    <p:sldId id="3048" r:id="rId39"/>
    <p:sldId id="3049" r:id="rId40"/>
    <p:sldId id="3050" r:id="rId41"/>
    <p:sldId id="2958" r:id="rId42"/>
  </p:sldIdLst>
  <p:sldSz cx="9144000" cy="5143500" type="screen16x9"/>
  <p:notesSz cx="6858000" cy="9312275"/>
  <p:defaultTextStyle>
    <a:defPPr>
      <a:defRPr lang="en-IE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 chheda" initials="sc" lastIdx="10" clrIdx="0">
    <p:extLst>
      <p:ext uri="{19B8F6BF-5375-455C-9EA6-DF929625EA0E}">
        <p15:presenceInfo xmlns:p15="http://schemas.microsoft.com/office/powerpoint/2012/main" userId="ffd2d384736d02df" providerId="Windows Live"/>
      </p:ext>
    </p:extLst>
  </p:cmAuthor>
  <p:cmAuthor id="2" name="Victor Del Rosal" initials="VDR" lastIdx="1" clrIdx="1">
    <p:extLst>
      <p:ext uri="{19B8F6BF-5375-455C-9EA6-DF929625EA0E}">
        <p15:presenceInfo xmlns:p15="http://schemas.microsoft.com/office/powerpoint/2012/main" userId="S::vdelrosal@staff.ncirl.ie::60638676-e64a-4259-b538-a66fd720a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  <a:srgbClr val="73FEFF"/>
    <a:srgbClr val="000000"/>
    <a:srgbClr val="FFFFFF"/>
    <a:srgbClr val="0432FF"/>
    <a:srgbClr val="194580"/>
    <a:srgbClr val="A4CBE3"/>
    <a:srgbClr val="216E76"/>
    <a:srgbClr val="34A9B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7EEE8-F3F7-4255-B9D8-8F48ABDC2183}" v="16" dt="2021-10-15T07:15:06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3" autoAdjust="0"/>
    <p:restoredTop sz="72913" autoAdjust="0"/>
  </p:normalViewPr>
  <p:slideViewPr>
    <p:cSldViewPr>
      <p:cViewPr varScale="1">
        <p:scale>
          <a:sx n="69" d="100"/>
          <a:sy n="69" d="100"/>
        </p:scale>
        <p:origin x="159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2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viewProps" Target="view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andrews" userId="f327ac13987b6d32" providerId="LiveId" clId="{B267EEE8-F3F7-4255-B9D8-8F48ABDC2183}"/>
    <pc:docChg chg="undo custSel addSld delSld modSld delMainMaster">
      <pc:chgData name="john andrews" userId="f327ac13987b6d32" providerId="LiveId" clId="{B267EEE8-F3F7-4255-B9D8-8F48ABDC2183}" dt="2021-10-13T20:22:44.134" v="282" actId="2696"/>
      <pc:docMkLst>
        <pc:docMk/>
      </pc:docMkLst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5903923" sldId="261"/>
        </pc:sldMkLst>
      </pc:sldChg>
      <pc:sldChg chg="modNotesTx">
        <pc:chgData name="john andrews" userId="f327ac13987b6d32" providerId="LiveId" clId="{B267EEE8-F3F7-4255-B9D8-8F48ABDC2183}" dt="2021-10-13T16:50:05.039" v="213" actId="20577"/>
        <pc:sldMkLst>
          <pc:docMk/>
          <pc:sldMk cId="3955715452" sldId="267"/>
        </pc:sldMkLst>
      </pc:sldChg>
      <pc:sldChg chg="del">
        <pc:chgData name="john andrews" userId="f327ac13987b6d32" providerId="LiveId" clId="{B267EEE8-F3F7-4255-B9D8-8F48ABDC2183}" dt="2021-10-13T17:44:42.225" v="254" actId="2696"/>
        <pc:sldMkLst>
          <pc:docMk/>
          <pc:sldMk cId="58821744" sldId="270"/>
        </pc:sldMkLst>
      </pc:sldChg>
      <pc:sldChg chg="del">
        <pc:chgData name="john andrews" userId="f327ac13987b6d32" providerId="LiveId" clId="{B267EEE8-F3F7-4255-B9D8-8F48ABDC2183}" dt="2021-10-13T17:41:35.668" v="238" actId="2696"/>
        <pc:sldMkLst>
          <pc:docMk/>
          <pc:sldMk cId="2253753790" sldId="358"/>
        </pc:sldMkLst>
      </pc:sldChg>
      <pc:sldChg chg="del">
        <pc:chgData name="john andrews" userId="f327ac13987b6d32" providerId="LiveId" clId="{B267EEE8-F3F7-4255-B9D8-8F48ABDC2183}" dt="2021-10-13T17:17:07.907" v="226" actId="2696"/>
        <pc:sldMkLst>
          <pc:docMk/>
          <pc:sldMk cId="923254144" sldId="373"/>
        </pc:sldMkLst>
      </pc:sldChg>
      <pc:sldChg chg="del">
        <pc:chgData name="john andrews" userId="f327ac13987b6d32" providerId="LiveId" clId="{B267EEE8-F3F7-4255-B9D8-8F48ABDC2183}" dt="2021-10-13T17:16:59.228" v="225" actId="2696"/>
        <pc:sldMkLst>
          <pc:docMk/>
          <pc:sldMk cId="347761737" sldId="374"/>
        </pc:sldMkLst>
      </pc:sldChg>
      <pc:sldChg chg="del">
        <pc:chgData name="john andrews" userId="f327ac13987b6d32" providerId="LiveId" clId="{B267EEE8-F3F7-4255-B9D8-8F48ABDC2183}" dt="2021-10-13T17:17:13.953" v="227" actId="2696"/>
        <pc:sldMkLst>
          <pc:docMk/>
          <pc:sldMk cId="469372661" sldId="376"/>
        </pc:sldMkLst>
      </pc:sldChg>
      <pc:sldChg chg="del">
        <pc:chgData name="john andrews" userId="f327ac13987b6d32" providerId="LiveId" clId="{B267EEE8-F3F7-4255-B9D8-8F48ABDC2183}" dt="2021-10-13T17:17:19.020" v="228" actId="2696"/>
        <pc:sldMkLst>
          <pc:docMk/>
          <pc:sldMk cId="1666440133" sldId="377"/>
        </pc:sldMkLst>
      </pc:sldChg>
      <pc:sldChg chg="del">
        <pc:chgData name="john andrews" userId="f327ac13987b6d32" providerId="LiveId" clId="{B267EEE8-F3F7-4255-B9D8-8F48ABDC2183}" dt="2021-10-13T17:17:25.558" v="229" actId="2696"/>
        <pc:sldMkLst>
          <pc:docMk/>
          <pc:sldMk cId="2727294570" sldId="378"/>
        </pc:sldMkLst>
      </pc:sldChg>
      <pc:sldChg chg="del">
        <pc:chgData name="john andrews" userId="f327ac13987b6d32" providerId="LiveId" clId="{B267EEE8-F3F7-4255-B9D8-8F48ABDC2183}" dt="2021-10-13T17:17:35.376" v="230" actId="2696"/>
        <pc:sldMkLst>
          <pc:docMk/>
          <pc:sldMk cId="1264130307" sldId="379"/>
        </pc:sldMkLst>
      </pc:sldChg>
      <pc:sldChg chg="del">
        <pc:chgData name="john andrews" userId="f327ac13987b6d32" providerId="LiveId" clId="{B267EEE8-F3F7-4255-B9D8-8F48ABDC2183}" dt="2021-10-13T17:17:39.253" v="231" actId="2696"/>
        <pc:sldMkLst>
          <pc:docMk/>
          <pc:sldMk cId="2908527296" sldId="380"/>
        </pc:sldMkLst>
      </pc:sldChg>
      <pc:sldChg chg="del">
        <pc:chgData name="john andrews" userId="f327ac13987b6d32" providerId="LiveId" clId="{B267EEE8-F3F7-4255-B9D8-8F48ABDC2183}" dt="2021-10-13T17:17:43.151" v="232" actId="2696"/>
        <pc:sldMkLst>
          <pc:docMk/>
          <pc:sldMk cId="846099369" sldId="381"/>
        </pc:sldMkLst>
      </pc:sldChg>
      <pc:sldChg chg="del">
        <pc:chgData name="john andrews" userId="f327ac13987b6d32" providerId="LiveId" clId="{B267EEE8-F3F7-4255-B9D8-8F48ABDC2183}" dt="2021-10-13T17:17:47.662" v="233" actId="2696"/>
        <pc:sldMkLst>
          <pc:docMk/>
          <pc:sldMk cId="196594137" sldId="382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3778057523" sldId="383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783767583" sldId="384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3909131561" sldId="385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957893165" sldId="387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152604689" sldId="388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1874194947" sldId="389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584807961" sldId="390"/>
        </pc:sldMkLst>
      </pc:sldChg>
      <pc:sldChg chg="del">
        <pc:chgData name="john andrews" userId="f327ac13987b6d32" providerId="LiveId" clId="{B267EEE8-F3F7-4255-B9D8-8F48ABDC2183}" dt="2021-10-13T17:41:35.668" v="238" actId="2696"/>
        <pc:sldMkLst>
          <pc:docMk/>
          <pc:sldMk cId="3307254704" sldId="391"/>
        </pc:sldMkLst>
      </pc:sldChg>
      <pc:sldChg chg="del">
        <pc:chgData name="john andrews" userId="f327ac13987b6d32" providerId="LiveId" clId="{B267EEE8-F3F7-4255-B9D8-8F48ABDC2183}" dt="2021-10-13T17:41:35.668" v="238" actId="2696"/>
        <pc:sldMkLst>
          <pc:docMk/>
          <pc:sldMk cId="2720925775" sldId="394"/>
        </pc:sldMkLst>
      </pc:sldChg>
      <pc:sldChg chg="del">
        <pc:chgData name="john andrews" userId="f327ac13987b6d32" providerId="LiveId" clId="{B267EEE8-F3F7-4255-B9D8-8F48ABDC2183}" dt="2021-10-13T17:41:35.668" v="238" actId="2696"/>
        <pc:sldMkLst>
          <pc:docMk/>
          <pc:sldMk cId="586548684" sldId="399"/>
        </pc:sldMkLst>
      </pc:sldChg>
      <pc:sldChg chg="del">
        <pc:chgData name="john andrews" userId="f327ac13987b6d32" providerId="LiveId" clId="{B267EEE8-F3F7-4255-B9D8-8F48ABDC2183}" dt="2021-10-13T15:38:00.519" v="121" actId="2696"/>
        <pc:sldMkLst>
          <pc:docMk/>
          <pc:sldMk cId="2577210204" sldId="401"/>
        </pc:sldMkLst>
      </pc:sldChg>
      <pc:sldChg chg="del">
        <pc:chgData name="john andrews" userId="f327ac13987b6d32" providerId="LiveId" clId="{B267EEE8-F3F7-4255-B9D8-8F48ABDC2183}" dt="2021-10-13T16:30:33.133" v="122" actId="2696"/>
        <pc:sldMkLst>
          <pc:docMk/>
          <pc:sldMk cId="58544025" sldId="419"/>
        </pc:sldMkLst>
      </pc:sldChg>
      <pc:sldChg chg="del">
        <pc:chgData name="john andrews" userId="f327ac13987b6d32" providerId="LiveId" clId="{B267EEE8-F3F7-4255-B9D8-8F48ABDC2183}" dt="2021-10-13T16:30:33.133" v="122" actId="2696"/>
        <pc:sldMkLst>
          <pc:docMk/>
          <pc:sldMk cId="2946277207" sldId="420"/>
        </pc:sldMkLst>
      </pc:sldChg>
      <pc:sldChg chg="modSp mod">
        <pc:chgData name="john andrews" userId="f327ac13987b6d32" providerId="LiveId" clId="{B267EEE8-F3F7-4255-B9D8-8F48ABDC2183}" dt="2021-10-13T10:47:09.541" v="70" actId="20577"/>
        <pc:sldMkLst>
          <pc:docMk/>
          <pc:sldMk cId="3354527186" sldId="2713"/>
        </pc:sldMkLst>
        <pc:spChg chg="mod">
          <ac:chgData name="john andrews" userId="f327ac13987b6d32" providerId="LiveId" clId="{B267EEE8-F3F7-4255-B9D8-8F48ABDC2183}" dt="2021-10-13T10:47:09.541" v="70" actId="20577"/>
          <ac:spMkLst>
            <pc:docMk/>
            <pc:sldMk cId="3354527186" sldId="2713"/>
            <ac:spMk id="7" creationId="{B33A9C38-8979-054D-9901-0BFB5F7B6D0C}"/>
          </ac:spMkLst>
        </pc:spChg>
      </pc:sldChg>
      <pc:sldChg chg="del">
        <pc:chgData name="john andrews" userId="f327ac13987b6d32" providerId="LiveId" clId="{B267EEE8-F3F7-4255-B9D8-8F48ABDC2183}" dt="2021-10-13T20:22:44.134" v="282" actId="2696"/>
        <pc:sldMkLst>
          <pc:docMk/>
          <pc:sldMk cId="3837181737" sldId="2899"/>
        </pc:sldMkLst>
      </pc:sldChg>
      <pc:sldChg chg="del">
        <pc:chgData name="john andrews" userId="f327ac13987b6d32" providerId="LiveId" clId="{B267EEE8-F3F7-4255-B9D8-8F48ABDC2183}" dt="2021-10-13T15:30:39.509" v="118" actId="2696"/>
        <pc:sldMkLst>
          <pc:docMk/>
          <pc:sldMk cId="2274957206" sldId="2930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1086084816" sldId="2931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253241044" sldId="2932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3039913209" sldId="2939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78342976" sldId="2953"/>
        </pc:sldMkLst>
      </pc:sldChg>
      <pc:sldChg chg="del">
        <pc:chgData name="john andrews" userId="f327ac13987b6d32" providerId="LiveId" clId="{B267EEE8-F3F7-4255-B9D8-8F48ABDC2183}" dt="2021-10-13T15:30:34.715" v="117" actId="2696"/>
        <pc:sldMkLst>
          <pc:docMk/>
          <pc:sldMk cId="2955619412" sldId="2957"/>
        </pc:sldMkLst>
      </pc:sldChg>
      <pc:sldChg chg="del">
        <pc:chgData name="john andrews" userId="f327ac13987b6d32" providerId="LiveId" clId="{B267EEE8-F3F7-4255-B9D8-8F48ABDC2183}" dt="2021-10-13T17:44:42.225" v="254" actId="2696"/>
        <pc:sldMkLst>
          <pc:docMk/>
          <pc:sldMk cId="3362604544" sldId="2983"/>
        </pc:sldMkLst>
      </pc:sldChg>
      <pc:sldChg chg="del">
        <pc:chgData name="john andrews" userId="f327ac13987b6d32" providerId="LiveId" clId="{B267EEE8-F3F7-4255-B9D8-8F48ABDC2183}" dt="2021-10-13T17:44:42.225" v="254" actId="2696"/>
        <pc:sldMkLst>
          <pc:docMk/>
          <pc:sldMk cId="2506184638" sldId="2984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1915161881" sldId="2991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1578680509" sldId="2994"/>
        </pc:sldMkLst>
      </pc:sldChg>
      <pc:sldChg chg="del">
        <pc:chgData name="john andrews" userId="f327ac13987b6d32" providerId="LiveId" clId="{B267EEE8-F3F7-4255-B9D8-8F48ABDC2183}" dt="2021-10-13T17:40:48.485" v="236" actId="2696"/>
        <pc:sldMkLst>
          <pc:docMk/>
          <pc:sldMk cId="3801993897" sldId="3008"/>
        </pc:sldMkLst>
      </pc:sldChg>
      <pc:sldChg chg="modSp mod modNotesTx">
        <pc:chgData name="john andrews" userId="f327ac13987b6d32" providerId="LiveId" clId="{B267EEE8-F3F7-4255-B9D8-8F48ABDC2183}" dt="2021-10-13T17:55:27.476" v="281"/>
        <pc:sldMkLst>
          <pc:docMk/>
          <pc:sldMk cId="1658676899" sldId="3017"/>
        </pc:sldMkLst>
        <pc:picChg chg="mod">
          <ac:chgData name="john andrews" userId="f327ac13987b6d32" providerId="LiveId" clId="{B267EEE8-F3F7-4255-B9D8-8F48ABDC2183}" dt="2021-10-13T16:35:01.304" v="207" actId="1036"/>
          <ac:picMkLst>
            <pc:docMk/>
            <pc:sldMk cId="1658676899" sldId="3017"/>
            <ac:picMk id="17409" creationId="{00000000-0000-0000-0000-000000000000}"/>
          </ac:picMkLst>
        </pc:picChg>
      </pc:sldChg>
      <pc:sldChg chg="del">
        <pc:chgData name="john andrews" userId="f327ac13987b6d32" providerId="LiveId" clId="{B267EEE8-F3F7-4255-B9D8-8F48ABDC2183}" dt="2021-10-13T16:36:07.291" v="208" actId="2696"/>
        <pc:sldMkLst>
          <pc:docMk/>
          <pc:sldMk cId="1103803810" sldId="3018"/>
        </pc:sldMkLst>
      </pc:sldChg>
      <pc:sldChg chg="del">
        <pc:chgData name="john andrews" userId="f327ac13987b6d32" providerId="LiveId" clId="{B267EEE8-F3F7-4255-B9D8-8F48ABDC2183}" dt="2021-10-13T16:36:22.476" v="209" actId="2696"/>
        <pc:sldMkLst>
          <pc:docMk/>
          <pc:sldMk cId="2211788868" sldId="3019"/>
        </pc:sldMkLst>
      </pc:sldChg>
      <pc:sldChg chg="modSp del mod">
        <pc:chgData name="john andrews" userId="f327ac13987b6d32" providerId="LiveId" clId="{B267EEE8-F3F7-4255-B9D8-8F48ABDC2183}" dt="2021-10-13T17:43:46.799" v="239" actId="2696"/>
        <pc:sldMkLst>
          <pc:docMk/>
          <pc:sldMk cId="2972395735" sldId="3029"/>
        </pc:sldMkLst>
        <pc:spChg chg="mod">
          <ac:chgData name="john andrews" userId="f327ac13987b6d32" providerId="LiveId" clId="{B267EEE8-F3F7-4255-B9D8-8F48ABDC2183}" dt="2021-10-13T17:13:50.969" v="222" actId="20577"/>
          <ac:spMkLst>
            <pc:docMk/>
            <pc:sldMk cId="2972395735" sldId="3029"/>
            <ac:spMk id="29701" creationId="{00000000-0000-0000-0000-000000000000}"/>
          </ac:spMkLst>
        </pc:spChg>
      </pc:sldChg>
      <pc:sldChg chg="del">
        <pc:chgData name="john andrews" userId="f327ac13987b6d32" providerId="LiveId" clId="{B267EEE8-F3F7-4255-B9D8-8F48ABDC2183}" dt="2021-10-13T17:41:25.636" v="237" actId="2696"/>
        <pc:sldMkLst>
          <pc:docMk/>
          <pc:sldMk cId="2956562220" sldId="3030"/>
        </pc:sldMkLst>
      </pc:sldChg>
      <pc:sldChg chg="modSp mod">
        <pc:chgData name="john andrews" userId="f327ac13987b6d32" providerId="LiveId" clId="{B267EEE8-F3F7-4255-B9D8-8F48ABDC2183}" dt="2021-10-13T17:44:15.884" v="253" actId="20577"/>
        <pc:sldMkLst>
          <pc:docMk/>
          <pc:sldMk cId="3448338340" sldId="3031"/>
        </pc:sldMkLst>
        <pc:spChg chg="mod">
          <ac:chgData name="john andrews" userId="f327ac13987b6d32" providerId="LiveId" clId="{B267EEE8-F3F7-4255-B9D8-8F48ABDC2183}" dt="2021-10-13T17:44:15.884" v="253" actId="20577"/>
          <ac:spMkLst>
            <pc:docMk/>
            <pc:sldMk cId="3448338340" sldId="3031"/>
            <ac:spMk id="19458" creationId="{00000000-0000-0000-0000-000000000000}"/>
          </ac:spMkLst>
        </pc:spChg>
      </pc:sldChg>
      <pc:sldChg chg="add del">
        <pc:chgData name="john andrews" userId="f327ac13987b6d32" providerId="LiveId" clId="{B267EEE8-F3F7-4255-B9D8-8F48ABDC2183}" dt="2021-10-13T17:14:44.959" v="224" actId="2696"/>
        <pc:sldMkLst>
          <pc:docMk/>
          <pc:sldMk cId="4172497153" sldId="3033"/>
        </pc:sldMkLst>
      </pc:sldChg>
      <pc:sldChg chg="modSp mod">
        <pc:chgData name="john andrews" userId="f327ac13987b6d32" providerId="LiveId" clId="{B267EEE8-F3F7-4255-B9D8-8F48ABDC2183}" dt="2021-10-13T17:47:45.862" v="279" actId="20577"/>
        <pc:sldMkLst>
          <pc:docMk/>
          <pc:sldMk cId="4222187772" sldId="3034"/>
        </pc:sldMkLst>
        <pc:spChg chg="mod">
          <ac:chgData name="john andrews" userId="f327ac13987b6d32" providerId="LiveId" clId="{B267EEE8-F3F7-4255-B9D8-8F48ABDC2183}" dt="2021-10-13T17:47:45.862" v="279" actId="20577"/>
          <ac:spMkLst>
            <pc:docMk/>
            <pc:sldMk cId="4222187772" sldId="3034"/>
            <ac:spMk id="24578" creationId="{00000000-0000-0000-0000-000000000000}"/>
          </ac:spMkLst>
        </pc:spChg>
      </pc:sldChg>
      <pc:sldChg chg="del">
        <pc:chgData name="john andrews" userId="f327ac13987b6d32" providerId="LiveId" clId="{B267EEE8-F3F7-4255-B9D8-8F48ABDC2183}" dt="2021-10-13T15:33:11.478" v="120" actId="2696"/>
        <pc:sldMkLst>
          <pc:docMk/>
          <pc:sldMk cId="3658446357" sldId="3036"/>
        </pc:sldMkLst>
      </pc:sldChg>
      <pc:sldChg chg="modSp mod">
        <pc:chgData name="john andrews" userId="f327ac13987b6d32" providerId="LiveId" clId="{B267EEE8-F3F7-4255-B9D8-8F48ABDC2183}" dt="2021-10-13T16:33:10.168" v="202" actId="20577"/>
        <pc:sldMkLst>
          <pc:docMk/>
          <pc:sldMk cId="3397641304" sldId="3045"/>
        </pc:sldMkLst>
        <pc:spChg chg="mod">
          <ac:chgData name="john andrews" userId="f327ac13987b6d32" providerId="LiveId" clId="{B267EEE8-F3F7-4255-B9D8-8F48ABDC2183}" dt="2021-10-13T16:33:10.168" v="202" actId="20577"/>
          <ac:spMkLst>
            <pc:docMk/>
            <pc:sldMk cId="3397641304" sldId="3045"/>
            <ac:spMk id="354307" creationId="{00000000-0000-0000-0000-000000000000}"/>
          </ac:spMkLst>
        </pc:spChg>
      </pc:sldChg>
      <pc:sldChg chg="modNotesTx">
        <pc:chgData name="john andrews" userId="f327ac13987b6d32" providerId="LiveId" clId="{B267EEE8-F3F7-4255-B9D8-8F48ABDC2183}" dt="2021-10-13T17:49:31.060" v="280" actId="20577"/>
        <pc:sldMkLst>
          <pc:docMk/>
          <pc:sldMk cId="2740753097" sldId="3049"/>
        </pc:sldMkLst>
      </pc:sldChg>
      <pc:sldChg chg="modSp mod">
        <pc:chgData name="john andrews" userId="f327ac13987b6d32" providerId="LiveId" clId="{B267EEE8-F3F7-4255-B9D8-8F48ABDC2183}" dt="2021-10-13T15:16:18.051" v="112" actId="20577"/>
        <pc:sldMkLst>
          <pc:docMk/>
          <pc:sldMk cId="1717764808" sldId="3067"/>
        </pc:sldMkLst>
        <pc:spChg chg="mod">
          <ac:chgData name="john andrews" userId="f327ac13987b6d32" providerId="LiveId" clId="{B267EEE8-F3F7-4255-B9D8-8F48ABDC2183}" dt="2021-10-13T15:16:18.051" v="112" actId="20577"/>
          <ac:spMkLst>
            <pc:docMk/>
            <pc:sldMk cId="1717764808" sldId="3067"/>
            <ac:spMk id="2" creationId="{835833D9-6395-8744-B081-FC2F33DE0616}"/>
          </ac:spMkLst>
        </pc:spChg>
      </pc:sldChg>
      <pc:sldChg chg="modSp mod modNotesTx">
        <pc:chgData name="john andrews" userId="f327ac13987b6d32" providerId="LiveId" clId="{B267EEE8-F3F7-4255-B9D8-8F48ABDC2183}" dt="2021-10-13T16:32:08.837" v="201" actId="20577"/>
        <pc:sldMkLst>
          <pc:docMk/>
          <pc:sldMk cId="4113088734" sldId="3068"/>
        </pc:sldMkLst>
        <pc:spChg chg="mod">
          <ac:chgData name="john andrews" userId="f327ac13987b6d32" providerId="LiveId" clId="{B267EEE8-F3F7-4255-B9D8-8F48ABDC2183}" dt="2021-10-13T16:32:08.837" v="201" actId="20577"/>
          <ac:spMkLst>
            <pc:docMk/>
            <pc:sldMk cId="4113088734" sldId="3068"/>
            <ac:spMk id="2" creationId="{835833D9-6395-8744-B081-FC2F33DE0616}"/>
          </ac:spMkLst>
        </pc:spChg>
      </pc:sldChg>
      <pc:sldChg chg="del">
        <pc:chgData name="john andrews" userId="f327ac13987b6d32" providerId="LiveId" clId="{B267EEE8-F3F7-4255-B9D8-8F48ABDC2183}" dt="2021-10-13T20:22:44.134" v="282" actId="2696"/>
        <pc:sldMkLst>
          <pc:docMk/>
          <pc:sldMk cId="3903775929" sldId="3070"/>
        </pc:sldMkLst>
      </pc:sldChg>
      <pc:sldChg chg="del modNotesTx">
        <pc:chgData name="john andrews" userId="f327ac13987b6d32" providerId="LiveId" clId="{B267EEE8-F3F7-4255-B9D8-8F48ABDC2183}" dt="2021-10-13T16:52:47.764" v="221" actId="2696"/>
        <pc:sldMkLst>
          <pc:docMk/>
          <pc:sldMk cId="3395408157" sldId="3072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3337265712" sldId="3073"/>
        </pc:sldMkLst>
      </pc:sldChg>
      <pc:sldChg chg="del">
        <pc:chgData name="john andrews" userId="f327ac13987b6d32" providerId="LiveId" clId="{B267EEE8-F3F7-4255-B9D8-8F48ABDC2183}" dt="2021-10-13T16:30:33.133" v="122" actId="2696"/>
        <pc:sldMkLst>
          <pc:docMk/>
          <pc:sldMk cId="669182867" sldId="3077"/>
        </pc:sldMkLst>
      </pc:sldChg>
      <pc:sldChg chg="del">
        <pc:chgData name="john andrews" userId="f327ac13987b6d32" providerId="LiveId" clId="{B267EEE8-F3F7-4255-B9D8-8F48ABDC2183}" dt="2021-10-13T16:30:33.133" v="122" actId="2696"/>
        <pc:sldMkLst>
          <pc:docMk/>
          <pc:sldMk cId="1585509575" sldId="3079"/>
        </pc:sldMkLst>
      </pc:sldChg>
      <pc:sldChg chg="modSp mod">
        <pc:chgData name="john andrews" userId="f327ac13987b6d32" providerId="LiveId" clId="{B267EEE8-F3F7-4255-B9D8-8F48ABDC2183}" dt="2021-10-13T10:45:38.429" v="27" actId="20577"/>
        <pc:sldMkLst>
          <pc:docMk/>
          <pc:sldMk cId="4034883293" sldId="3080"/>
        </pc:sldMkLst>
        <pc:spChg chg="mod">
          <ac:chgData name="john andrews" userId="f327ac13987b6d32" providerId="LiveId" clId="{B267EEE8-F3F7-4255-B9D8-8F48ABDC2183}" dt="2021-10-13T10:45:38.429" v="27" actId="20577"/>
          <ac:spMkLst>
            <pc:docMk/>
            <pc:sldMk cId="4034883293" sldId="3080"/>
            <ac:spMk id="2" creationId="{00000000-0000-0000-0000-000000000000}"/>
          </ac:spMkLst>
        </pc:spChg>
      </pc:sldChg>
      <pc:sldChg chg="modSp mod">
        <pc:chgData name="john andrews" userId="f327ac13987b6d32" providerId="LiveId" clId="{B267EEE8-F3F7-4255-B9D8-8F48ABDC2183}" dt="2021-10-13T17:47:05.221" v="264" actId="14100"/>
        <pc:sldMkLst>
          <pc:docMk/>
          <pc:sldMk cId="1213580449" sldId="3082"/>
        </pc:sldMkLst>
        <pc:spChg chg="mod">
          <ac:chgData name="john andrews" userId="f327ac13987b6d32" providerId="LiveId" clId="{B267EEE8-F3F7-4255-B9D8-8F48ABDC2183}" dt="2021-10-13T17:47:05.221" v="264" actId="14100"/>
          <ac:spMkLst>
            <pc:docMk/>
            <pc:sldMk cId="1213580449" sldId="3082"/>
            <ac:spMk id="20483" creationId="{00000000-0000-0000-0000-000000000000}"/>
          </ac:spMkLst>
        </pc:spChg>
      </pc:sldChg>
      <pc:sldChg chg="del">
        <pc:chgData name="john andrews" userId="f327ac13987b6d32" providerId="LiveId" clId="{B267EEE8-F3F7-4255-B9D8-8F48ABDC2183}" dt="2021-10-13T17:44:42.225" v="254" actId="2696"/>
        <pc:sldMkLst>
          <pc:docMk/>
          <pc:sldMk cId="334878708" sldId="3085"/>
        </pc:sldMkLst>
      </pc:sldChg>
      <pc:sldChg chg="del">
        <pc:chgData name="john andrews" userId="f327ac13987b6d32" providerId="LiveId" clId="{B267EEE8-F3F7-4255-B9D8-8F48ABDC2183}" dt="2021-10-13T15:30:54.733" v="119" actId="2696"/>
        <pc:sldMkLst>
          <pc:docMk/>
          <pc:sldMk cId="1186033094" sldId="3086"/>
        </pc:sldMkLst>
      </pc:sldChg>
      <pc:sldChg chg="del">
        <pc:chgData name="john andrews" userId="f327ac13987b6d32" providerId="LiveId" clId="{B267EEE8-F3F7-4255-B9D8-8F48ABDC2183}" dt="2021-10-13T10:46:55.224" v="28" actId="2696"/>
        <pc:sldMkLst>
          <pc:docMk/>
          <pc:sldMk cId="3399207589" sldId="3087"/>
        </pc:sldMkLst>
      </pc:sldChg>
      <pc:sldChg chg="modSp add">
        <pc:chgData name="john andrews" userId="f327ac13987b6d32" providerId="LiveId" clId="{B267EEE8-F3F7-4255-B9D8-8F48ABDC2183}" dt="2021-10-13T17:39:56.363" v="234"/>
        <pc:sldMkLst>
          <pc:docMk/>
          <pc:sldMk cId="3298557263" sldId="3089"/>
        </pc:sldMkLst>
        <pc:spChg chg="mod">
          <ac:chgData name="john andrews" userId="f327ac13987b6d32" providerId="LiveId" clId="{B267EEE8-F3F7-4255-B9D8-8F48ABDC2183}" dt="2021-10-13T17:39:56.363" v="234"/>
          <ac:spMkLst>
            <pc:docMk/>
            <pc:sldMk cId="3298557263" sldId="3089"/>
            <ac:spMk id="5" creationId="{00000000-0000-0000-0000-000000000000}"/>
          </ac:spMkLst>
        </pc:spChg>
      </pc:sldChg>
      <pc:sldChg chg="modSp add mod">
        <pc:chgData name="john andrews" userId="f327ac13987b6d32" providerId="LiveId" clId="{B267EEE8-F3F7-4255-B9D8-8F48ABDC2183}" dt="2021-10-13T17:39:56.440" v="235" actId="27636"/>
        <pc:sldMkLst>
          <pc:docMk/>
          <pc:sldMk cId="596791075" sldId="3090"/>
        </pc:sldMkLst>
        <pc:spChg chg="mod">
          <ac:chgData name="john andrews" userId="f327ac13987b6d32" providerId="LiveId" clId="{B267EEE8-F3F7-4255-B9D8-8F48ABDC2183}" dt="2021-10-13T17:39:56.363" v="234"/>
          <ac:spMkLst>
            <pc:docMk/>
            <pc:sldMk cId="596791075" sldId="3090"/>
            <ac:spMk id="5" creationId="{00000000-0000-0000-0000-000000000000}"/>
          </ac:spMkLst>
        </pc:spChg>
        <pc:spChg chg="mod">
          <ac:chgData name="john andrews" userId="f327ac13987b6d32" providerId="LiveId" clId="{B267EEE8-F3F7-4255-B9D8-8F48ABDC2183}" dt="2021-10-13T17:39:56.440" v="235" actId="27636"/>
          <ac:spMkLst>
            <pc:docMk/>
            <pc:sldMk cId="596791075" sldId="3090"/>
            <ac:spMk id="22531" creationId="{00000000-0000-0000-0000-000000000000}"/>
          </ac:spMkLst>
        </pc:spChg>
      </pc:sldChg>
      <pc:sldMasterChg chg="del delSldLayout">
        <pc:chgData name="john andrews" userId="f327ac13987b6d32" providerId="LiveId" clId="{B267EEE8-F3F7-4255-B9D8-8F48ABDC2183}" dt="2021-10-13T17:41:35.668" v="238" actId="2696"/>
        <pc:sldMasterMkLst>
          <pc:docMk/>
          <pc:sldMasterMk cId="3448730026" sldId="2147484129"/>
        </pc:sldMasterMkLst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1876420295" sldId="2147484130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322383082" sldId="2147484131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792947119" sldId="2147484132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3150109490" sldId="2147484133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862309790" sldId="2147484134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2574821393" sldId="2147484135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1101834104" sldId="2147484136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2004227574" sldId="2147484137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2762682496" sldId="2147484138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1560694088" sldId="2147484139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3106215851" sldId="2147484140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4092572569" sldId="2147484141"/>
          </pc:sldLayoutMkLst>
        </pc:sldLayoutChg>
        <pc:sldLayoutChg chg="del">
          <pc:chgData name="john andrews" userId="f327ac13987b6d32" providerId="LiveId" clId="{B267EEE8-F3F7-4255-B9D8-8F48ABDC2183}" dt="2021-10-13T17:41:35.668" v="238" actId="2696"/>
          <pc:sldLayoutMkLst>
            <pc:docMk/>
            <pc:sldMasterMk cId="3448730026" sldId="2147484129"/>
            <pc:sldLayoutMk cId="1961357924" sldId="2147484142"/>
          </pc:sldLayoutMkLst>
        </pc:sldLayoutChg>
        <pc:sldLayoutChg chg="del">
          <pc:chgData name="john andrews" userId="f327ac13987b6d32" providerId="LiveId" clId="{B267EEE8-F3F7-4255-B9D8-8F48ABDC2183}" dt="2021-10-13T17:17:43.151" v="232" actId="2696"/>
          <pc:sldLayoutMkLst>
            <pc:docMk/>
            <pc:sldMasterMk cId="3448730026" sldId="2147484129"/>
            <pc:sldLayoutMk cId="1160543892" sldId="2147484143"/>
          </pc:sldLayoutMkLst>
        </pc:sldLayoutChg>
      </pc:sldMasterChg>
      <pc:sldMasterChg chg="del delSldLayout">
        <pc:chgData name="john andrews" userId="f327ac13987b6d32" providerId="LiveId" clId="{B267EEE8-F3F7-4255-B9D8-8F48ABDC2183}" dt="2021-10-13T20:22:44.134" v="282" actId="2696"/>
        <pc:sldMasterMkLst>
          <pc:docMk/>
          <pc:sldMasterMk cId="270847461" sldId="2147484156"/>
        </pc:sldMasterMkLst>
        <pc:sldLayoutChg chg="del">
          <pc:chgData name="john andrews" userId="f327ac13987b6d32" providerId="LiveId" clId="{B267EEE8-F3F7-4255-B9D8-8F48ABDC2183}" dt="2021-10-13T20:22:44.134" v="282" actId="2696"/>
          <pc:sldLayoutMkLst>
            <pc:docMk/>
            <pc:sldMasterMk cId="270847461" sldId="2147484156"/>
            <pc:sldLayoutMk cId="2665529625" sldId="2147484163"/>
          </pc:sldLayoutMkLst>
        </pc:sldLayoutChg>
        <pc:sldLayoutChg chg="del">
          <pc:chgData name="john andrews" userId="f327ac13987b6d32" providerId="LiveId" clId="{B267EEE8-F3F7-4255-B9D8-8F48ABDC2183}" dt="2021-10-13T20:22:44.134" v="282" actId="2696"/>
          <pc:sldLayoutMkLst>
            <pc:docMk/>
            <pc:sldMasterMk cId="270847461" sldId="2147484156"/>
            <pc:sldLayoutMk cId="848181283" sldId="2147484260"/>
          </pc:sldLayoutMkLst>
        </pc:sldLayoutChg>
      </pc:sldMasterChg>
      <pc:sldMasterChg chg="delSldLayout">
        <pc:chgData name="john andrews" userId="f327ac13987b6d32" providerId="LiveId" clId="{B267EEE8-F3F7-4255-B9D8-8F48ABDC2183}" dt="2021-10-13T15:30:39.509" v="118" actId="2696"/>
        <pc:sldMasterMkLst>
          <pc:docMk/>
          <pc:sldMasterMk cId="1739898678" sldId="2147484190"/>
        </pc:sldMasterMkLst>
        <pc:sldLayoutChg chg="del">
          <pc:chgData name="john andrews" userId="f327ac13987b6d32" providerId="LiveId" clId="{B267EEE8-F3F7-4255-B9D8-8F48ABDC2183}" dt="2021-10-13T15:30:39.509" v="118" actId="2696"/>
          <pc:sldLayoutMkLst>
            <pc:docMk/>
            <pc:sldMasterMk cId="1739898678" sldId="2147484190"/>
            <pc:sldLayoutMk cId="841555216" sldId="2147484261"/>
          </pc:sldLayoutMkLst>
        </pc:sldLayoutChg>
      </pc:sldMasterChg>
      <pc:sldMasterChg chg="del delSldLayout">
        <pc:chgData name="john andrews" userId="f327ac13987b6d32" providerId="LiveId" clId="{B267EEE8-F3F7-4255-B9D8-8F48ABDC2183}" dt="2021-10-13T10:46:55.224" v="28" actId="2696"/>
        <pc:sldMasterMkLst>
          <pc:docMk/>
          <pc:sldMasterMk cId="2105688252" sldId="2147484230"/>
        </pc:sldMasterMkLst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105688252" sldId="2147484230"/>
            <pc:sldLayoutMk cId="3101498875" sldId="2147484231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105688252" sldId="2147484230"/>
            <pc:sldLayoutMk cId="384284038" sldId="2147484232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105688252" sldId="2147484230"/>
            <pc:sldLayoutMk cId="4251548698" sldId="2147484233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105688252" sldId="2147484230"/>
            <pc:sldLayoutMk cId="3904281624" sldId="2147484234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105688252" sldId="2147484230"/>
            <pc:sldLayoutMk cId="2559506331" sldId="2147484235"/>
          </pc:sldLayoutMkLst>
        </pc:sldLayoutChg>
      </pc:sldMasterChg>
      <pc:sldMasterChg chg="del delSldLayout">
        <pc:chgData name="john andrews" userId="f327ac13987b6d32" providerId="LiveId" clId="{B267EEE8-F3F7-4255-B9D8-8F48ABDC2183}" dt="2021-10-13T10:46:55.224" v="28" actId="2696"/>
        <pc:sldMasterMkLst>
          <pc:docMk/>
          <pc:sldMasterMk cId="2233399368" sldId="2147484236"/>
        </pc:sldMasterMkLst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557448253" sldId="2147484237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3084492165" sldId="2147484238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532656213" sldId="2147484239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723559351" sldId="2147484240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1218252655" sldId="2147484241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3790501930" sldId="2147484242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1269924472" sldId="2147484243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1733008700" sldId="2147484244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2424196833" sldId="2147484245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3157253148" sldId="2147484246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2233399368" sldId="2147484236"/>
            <pc:sldLayoutMk cId="4080146079" sldId="2147484247"/>
          </pc:sldLayoutMkLst>
        </pc:sldLayoutChg>
      </pc:sldMasterChg>
      <pc:sldMasterChg chg="del delSldLayout">
        <pc:chgData name="john andrews" userId="f327ac13987b6d32" providerId="LiveId" clId="{B267EEE8-F3F7-4255-B9D8-8F48ABDC2183}" dt="2021-10-13T10:46:55.224" v="28" actId="2696"/>
        <pc:sldMasterMkLst>
          <pc:docMk/>
          <pc:sldMasterMk cId="1585252556" sldId="2147484248"/>
        </pc:sldMasterMkLst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792328615" sldId="2147484249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2613547399" sldId="2147484250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763608143" sldId="2147484251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1669207732" sldId="2147484252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637671028" sldId="2147484253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2480016479" sldId="2147484254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1769429786" sldId="2147484255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2667159826" sldId="2147484256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3876880812" sldId="2147484257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3069337912" sldId="2147484258"/>
          </pc:sldLayoutMkLst>
        </pc:sldLayoutChg>
        <pc:sldLayoutChg chg="del">
          <pc:chgData name="john andrews" userId="f327ac13987b6d32" providerId="LiveId" clId="{B267EEE8-F3F7-4255-B9D8-8F48ABDC2183}" dt="2021-10-13T10:46:55.224" v="28" actId="2696"/>
          <pc:sldLayoutMkLst>
            <pc:docMk/>
            <pc:sldMasterMk cId="1585252556" sldId="2147484248"/>
            <pc:sldLayoutMk cId="2226244589" sldId="21474842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8C-A546-9C6E-A26A3664DE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8C-A546-9C6E-A26A3664DE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8C-A546-9C6E-A26A3664DE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8C-A546-9C6E-A26A3664DE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8C-A546-9C6E-A26A3664D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A0-1446-8291-46769C814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A0-1446-8291-46769C814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A0-1446-8291-46769C814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457752"/>
        <c:axId val="234458144"/>
      </c:lineChart>
      <c:catAx>
        <c:axId val="234457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458144"/>
        <c:crosses val="autoZero"/>
        <c:auto val="1"/>
        <c:lblAlgn val="ctr"/>
        <c:lblOffset val="100"/>
        <c:noMultiLvlLbl val="0"/>
      </c:catAx>
      <c:valAx>
        <c:axId val="23445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7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C-3348-9CCD-1E2FB5DE8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C-3348-9CCD-1E2FB5DE8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C-3348-9CCD-1E2FB5DE8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4458928"/>
        <c:axId val="234641816"/>
      </c:barChart>
      <c:catAx>
        <c:axId val="2344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1816"/>
        <c:crosses val="autoZero"/>
        <c:auto val="1"/>
        <c:lblAlgn val="ctr"/>
        <c:lblOffset val="100"/>
        <c:noMultiLvlLbl val="0"/>
      </c:catAx>
      <c:valAx>
        <c:axId val="234641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89-CA4C-B94A-4CE6A75F1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89-CA4C-B94A-4CE6A75F12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89-CA4C-B94A-4CE6A75F1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4642600"/>
        <c:axId val="234642992"/>
      </c:barChart>
      <c:catAx>
        <c:axId val="234642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992"/>
        <c:crosses val="autoZero"/>
        <c:auto val="1"/>
        <c:lblAlgn val="ctr"/>
        <c:lblOffset val="100"/>
        <c:noMultiLvlLbl val="0"/>
      </c:catAx>
      <c:valAx>
        <c:axId val="234642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3-474D-9F5F-2F7CA5DB53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3-474D-9F5F-2F7CA5DB53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3-474D-9F5F-2F7CA5DB53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3-474D-9F5F-2F7CA5DB53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3-474D-9F5F-2F7CA5DB5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AA-6541-A859-48CD31DD54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AA-6541-A859-48CD31DD54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AA-6541-A859-48CD31DD5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927632"/>
        <c:axId val="232928024"/>
      </c:lineChart>
      <c:catAx>
        <c:axId val="23292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024"/>
        <c:crosses val="autoZero"/>
        <c:auto val="1"/>
        <c:lblAlgn val="ctr"/>
        <c:lblOffset val="100"/>
        <c:noMultiLvlLbl val="0"/>
      </c:catAx>
      <c:valAx>
        <c:axId val="23292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88-584B-A231-A530EE67EF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88-584B-A231-A530EE67EF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88-584B-A231-A530EE67E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928808"/>
        <c:axId val="232929200"/>
      </c:barChart>
      <c:catAx>
        <c:axId val="23292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200"/>
        <c:crosses val="autoZero"/>
        <c:auto val="1"/>
        <c:lblAlgn val="ctr"/>
        <c:lblOffset val="100"/>
        <c:noMultiLvlLbl val="0"/>
      </c:catAx>
      <c:valAx>
        <c:axId val="23292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9-9A46-B36D-A88AFED7E4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9-9A46-B36D-A88AFED7E4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9-9A46-B36D-A88AFED7E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929984"/>
        <c:axId val="232930376"/>
      </c:barChart>
      <c:catAx>
        <c:axId val="23292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30376"/>
        <c:crosses val="autoZero"/>
        <c:auto val="1"/>
        <c:lblAlgn val="ctr"/>
        <c:lblOffset val="100"/>
        <c:noMultiLvlLbl val="0"/>
      </c:catAx>
      <c:valAx>
        <c:axId val="232930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2649-A8F4-4B8A6A35C9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2649-A8F4-4B8A6A35C9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6E-2649-A8F4-4B8A6A35C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546256"/>
        <c:axId val="155562048"/>
      </c:lineChart>
      <c:catAx>
        <c:axId val="15554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048"/>
        <c:crosses val="autoZero"/>
        <c:auto val="1"/>
        <c:lblAlgn val="ctr"/>
        <c:lblOffset val="100"/>
        <c:noMultiLvlLbl val="0"/>
      </c:catAx>
      <c:valAx>
        <c:axId val="15556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4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8-F04C-B089-5E220E56C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8-F04C-B089-5E220E56C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8-F04C-B089-5E220E56C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560872"/>
        <c:axId val="155560480"/>
      </c:barChart>
      <c:catAx>
        <c:axId val="15556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0480"/>
        <c:crosses val="autoZero"/>
        <c:auto val="1"/>
        <c:lblAlgn val="ctr"/>
        <c:lblOffset val="100"/>
        <c:noMultiLvlLbl val="0"/>
      </c:catAx>
      <c:valAx>
        <c:axId val="1555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6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5-5B47-8B47-1DE206673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5-5B47-8B47-1DE206673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45-5B47-8B47-1DE206673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562832"/>
        <c:axId val="155438272"/>
      </c:barChart>
      <c:catAx>
        <c:axId val="155562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438272"/>
        <c:crosses val="autoZero"/>
        <c:auto val="1"/>
        <c:lblAlgn val="ctr"/>
        <c:lblOffset val="100"/>
        <c:noMultiLvlLbl val="0"/>
      </c:catAx>
      <c:valAx>
        <c:axId val="15543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5-2047-A136-0FCD5A5D1A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5-2047-A136-0FCD5A5D1AF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E5-2047-A136-0FCD5A5D1AF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E5-2047-A136-0FCD5A5D1AF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E5-2047-A136-0FCD5A5D1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4F-8A4A-88BA-8E2D052B9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4F-8A4A-88BA-8E2D052B9A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4F-8A4A-88BA-8E2D052B9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874600"/>
        <c:axId val="231280648"/>
      </c:lineChart>
      <c:catAx>
        <c:axId val="15387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0648"/>
        <c:crosses val="autoZero"/>
        <c:auto val="1"/>
        <c:lblAlgn val="ctr"/>
        <c:lblOffset val="100"/>
        <c:noMultiLvlLbl val="0"/>
      </c:catAx>
      <c:valAx>
        <c:axId val="23128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6-A34C-8171-97DF5C4952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26-A34C-8171-97DF5C4952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26-A34C-8171-97DF5C49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1281432"/>
        <c:axId val="231281824"/>
      </c:barChart>
      <c:catAx>
        <c:axId val="231281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824"/>
        <c:crosses val="autoZero"/>
        <c:auto val="1"/>
        <c:lblAlgn val="ctr"/>
        <c:lblOffset val="100"/>
        <c:noMultiLvlLbl val="0"/>
      </c:catAx>
      <c:valAx>
        <c:axId val="23128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4-DD4D-B28E-5CCF1C7D3C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4-DD4D-B28E-5CCF1C7D3C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4-DD4D-B28E-5CCF1C7D3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1282608"/>
        <c:axId val="231283000"/>
      </c:barChart>
      <c:catAx>
        <c:axId val="23128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3000"/>
        <c:crosses val="autoZero"/>
        <c:auto val="1"/>
        <c:lblAlgn val="ctr"/>
        <c:lblOffset val="100"/>
        <c:noMultiLvlLbl val="0"/>
      </c:catAx>
      <c:valAx>
        <c:axId val="231283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E-3D49-9282-09F92EE69B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E-3D49-9282-09F92EE69B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AE-3D49-9282-09F92EE69B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AE-3D49-9282-09F92EE69BE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AE-3D49-9282-09F92EE6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438" y="698500"/>
            <a:ext cx="6208712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363"/>
            <a:ext cx="5486400" cy="41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noProof="0"/>
              <a:t>Click to edit Master text styles</a:t>
            </a:r>
          </a:p>
          <a:p>
            <a:pPr lvl="1"/>
            <a:r>
              <a:rPr lang="en-IE" altLang="en-US" noProof="0"/>
              <a:t>Second level</a:t>
            </a:r>
          </a:p>
          <a:p>
            <a:pPr lvl="2"/>
            <a:r>
              <a:rPr lang="en-IE" altLang="en-US" noProof="0"/>
              <a:t>Third level</a:t>
            </a:r>
          </a:p>
          <a:p>
            <a:pPr lvl="3"/>
            <a:r>
              <a:rPr lang="en-IE" altLang="en-US" noProof="0"/>
              <a:t>Fourth level</a:t>
            </a:r>
          </a:p>
          <a:p>
            <a:pPr lvl="4"/>
            <a:r>
              <a:rPr lang="en-IE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D1C5C23-846A-49EE-86ED-42EB39C7DF0E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137123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5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344661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919E4-4503-476E-941D-6928FAC22C1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08107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B88E9-65C7-B546-AF03-1B27CAF8A3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3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B88E9-65C7-B546-AF03-1B27CAF8A3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00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B88E9-65C7-B546-AF03-1B27CAF8A3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68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1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613C1-9AA0-4B02-B5B0-FE39AA57FAD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4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0CB8D-5F54-4A2E-BAB7-644CEF7784C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AE15A2-BB3D-42A5-9D83-7999BC61F4E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97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02351-EABE-4F78-8721-553D34A278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70696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9789497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801334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5919991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07658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8914330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772155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4909531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4025" y="953691"/>
            <a:ext cx="8255000" cy="36861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26238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7200" y="957263"/>
            <a:ext cx="8229600" cy="366593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846382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6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8641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9289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1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834450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875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63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56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33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02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22279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20125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73361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38371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06645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4603452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44463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925679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759899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2387726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5190514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890570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393997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21563602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49571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47564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63867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531462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3264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8603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17076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4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8830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2400301"/>
            <a:ext cx="7772400" cy="457200"/>
          </a:xfrm>
        </p:spPr>
        <p:txBody>
          <a:bodyPr>
            <a:noAutofit/>
          </a:bodyPr>
          <a:lstStyle>
            <a:lvl1pPr algn="l">
              <a:defRPr sz="28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2" y="2893979"/>
            <a:ext cx="7785100" cy="457200"/>
          </a:xfrm>
        </p:spPr>
        <p:txBody>
          <a:bodyPr>
            <a:noAutofit/>
          </a:bodyPr>
          <a:lstStyle>
            <a:lvl1pPr marL="0" indent="0" algn="l">
              <a:buNone/>
              <a:defRPr sz="22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68949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49780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812395"/>
      </p:ext>
    </p:extLst>
  </p:cSld>
  <p:clrMapOvr>
    <a:masterClrMapping/>
  </p:clrMapOvr>
  <p:transition spd="med">
    <p:pull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93639"/>
      </p:ext>
    </p:extLst>
  </p:cSld>
  <p:clrMapOvr>
    <a:masterClrMapping/>
  </p:clrMapOvr>
  <p:transition spd="med">
    <p:pull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487844"/>
      </p:ext>
    </p:extLst>
  </p:cSld>
  <p:clrMapOvr>
    <a:masterClrMapping/>
  </p:clrMapOvr>
  <p:transition spd="med">
    <p:pull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779860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326356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779860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326356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77149650"/>
      </p:ext>
    </p:extLst>
  </p:cSld>
  <p:clrMapOvr>
    <a:masterClrMapping/>
  </p:clrMapOvr>
  <p:transition spd="med">
    <p:pull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808942"/>
      </p:ext>
    </p:extLst>
  </p:cSld>
  <p:clrMapOvr>
    <a:masterClrMapping/>
  </p:clrMapOvr>
  <p:transition spd="med">
    <p:pull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16765"/>
      </p:ext>
    </p:extLst>
  </p:cSld>
  <p:clrMapOvr>
    <a:masterClrMapping/>
  </p:clrMapOvr>
  <p:transition spd="med">
    <p:pull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695326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695326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314450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871234"/>
      </p:ext>
    </p:extLst>
  </p:cSld>
  <p:clrMapOvr>
    <a:masterClrMapping/>
  </p:clrMapOvr>
  <p:transition spd="med">
    <p:pull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00100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113529"/>
      </p:ext>
    </p:extLst>
  </p:cSld>
  <p:clrMapOvr>
    <a:masterClrMapping/>
  </p:clrMapOvr>
  <p:transition spd="med">
    <p:pull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647212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5454882"/>
      </p:ext>
    </p:extLst>
  </p:cSld>
  <p:clrMapOvr>
    <a:masterClrMapping/>
  </p:clrMapOvr>
  <p:transition spd="med">
    <p:pull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74295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3882994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6999988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742951"/>
            <a:ext cx="2057400" cy="3851672"/>
          </a:xfrm>
        </p:spPr>
        <p:txBody>
          <a:bodyPr vert="eaVer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742951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614733"/>
      </p:ext>
    </p:extLst>
  </p:cSld>
  <p:clrMapOvr>
    <a:masterClrMapping/>
  </p:clrMapOvr>
  <p:transition spd="med">
    <p:pull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figuren.jpg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58803"/>
            <a:ext cx="4425950" cy="138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500564" y="4071938"/>
            <a:ext cx="4657725" cy="9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  <a:defRPr/>
            </a:pPr>
            <a:r>
              <a:rPr lang="de-DE" sz="825" b="1" dirty="0">
                <a:latin typeface="Arial" charset="0"/>
              </a:rPr>
              <a:t>Business </a:t>
            </a:r>
            <a:r>
              <a:rPr lang="de-DE" sz="825" b="1" dirty="0" err="1">
                <a:latin typeface="Arial" charset="0"/>
              </a:rPr>
              <a:t>Informatics</a:t>
            </a:r>
            <a:r>
              <a:rPr lang="de-DE" sz="825" b="1" dirty="0">
                <a:latin typeface="Arial" charset="0"/>
              </a:rPr>
              <a:t> Group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Institute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Software Technology </a:t>
            </a:r>
            <a:r>
              <a:rPr lang="de-DE" sz="825" dirty="0" err="1">
                <a:latin typeface="Arial" charset="0"/>
              </a:rPr>
              <a:t>and</a:t>
            </a:r>
            <a:r>
              <a:rPr lang="de-DE" sz="825" dirty="0">
                <a:latin typeface="Arial" charset="0"/>
              </a:rPr>
              <a:t> Interactive Systems 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Vienna University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Technology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Favoritenstraße 9-11/188-3, 1040 Vienna, Austria</a:t>
            </a:r>
            <a:br>
              <a:rPr lang="de-DE" sz="825" dirty="0">
                <a:latin typeface="Arial" charset="0"/>
              </a:rPr>
            </a:br>
            <a:r>
              <a:rPr lang="de-DE" sz="825" dirty="0" err="1">
                <a:latin typeface="Arial" charset="0"/>
              </a:rPr>
              <a:t>phone</a:t>
            </a:r>
            <a:r>
              <a:rPr lang="de-DE" sz="825" dirty="0">
                <a:latin typeface="Arial" charset="0"/>
              </a:rPr>
              <a:t>: +43 (1) 58801-18804 (</a:t>
            </a:r>
            <a:r>
              <a:rPr lang="de-DE" sz="825" dirty="0" err="1">
                <a:latin typeface="Arial" charset="0"/>
              </a:rPr>
              <a:t>secretary</a:t>
            </a:r>
            <a:r>
              <a:rPr lang="de-DE" sz="825" dirty="0">
                <a:latin typeface="Arial" charset="0"/>
              </a:rPr>
              <a:t>), fax: +43 (1) 58801-18896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office@big.tuwien.ac.at, www.big.tuwien.ac.at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909638" y="1657350"/>
            <a:ext cx="8077200" cy="6858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911226" y="2457450"/>
            <a:ext cx="8080375" cy="542928"/>
          </a:xfrm>
        </p:spPr>
        <p:txBody>
          <a:bodyPr/>
          <a:lstStyle>
            <a:lvl1pPr marL="0" indent="0">
              <a:buFont typeface="Times" charset="0"/>
              <a:buNone/>
              <a:defRPr sz="1350"/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910801" y="3053954"/>
            <a:ext cx="8072437" cy="428631"/>
          </a:xfrm>
        </p:spPr>
        <p:txBody>
          <a:bodyPr/>
          <a:lstStyle>
            <a:lvl1pPr>
              <a:buFontTx/>
              <a:buNone/>
              <a:defRPr sz="1050" b="0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 marL="921544" indent="-257175">
              <a:buFontTx/>
              <a:buNone/>
              <a:defRPr sz="1050" b="1">
                <a:solidFill>
                  <a:schemeClr val="tx1"/>
                </a:solidFill>
              </a:defRPr>
            </a:lvl3pPr>
            <a:lvl4pPr marL="1206104" indent="-257175">
              <a:buFontTx/>
              <a:buNone/>
              <a:defRPr sz="1050" b="1">
                <a:solidFill>
                  <a:schemeClr val="tx1"/>
                </a:solidFill>
              </a:defRPr>
            </a:lvl4pPr>
            <a:lvl5pPr marL="1498997" indent="-257175"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4500001" y="3857634"/>
            <a:ext cx="4429125" cy="214314"/>
          </a:xfrm>
        </p:spPr>
        <p:txBody>
          <a:bodyPr/>
          <a:lstStyle>
            <a:lvl1pPr>
              <a:buFontTx/>
              <a:buNone/>
              <a:defRPr sz="1050" b="1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>
              <a:buFontTx/>
              <a:buNone/>
              <a:defRPr sz="1050" b="1">
                <a:solidFill>
                  <a:schemeClr val="tx1"/>
                </a:solidFill>
              </a:defRPr>
            </a:lvl3pPr>
            <a:lvl4pPr>
              <a:buFontTx/>
              <a:buNone/>
              <a:defRPr sz="1050" b="1">
                <a:solidFill>
                  <a:schemeClr val="tx1"/>
                </a:solidFill>
              </a:defRPr>
            </a:lvl4pPr>
            <a:lvl5pPr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pic>
        <p:nvPicPr>
          <p:cNvPr id="9" name="Picture 18" descr="&#10;header.jpg                                                     001DD8D5 mauseloch                      BCFBA33A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2412" cy="1627585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 userDrawn="1"/>
        </p:nvSpPr>
        <p:spPr bwMode="auto">
          <a:xfrm>
            <a:off x="962636" y="303499"/>
            <a:ext cx="1737156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2" name="Picture 2" descr="C:\Users\Mayrhofer\Downloads\TU-Sign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325951"/>
            <a:ext cx="778668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Y:\Admin\Vorlagen\allgemein\Logos\Logo_BIG_runde_Ecken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6" y="325951"/>
            <a:ext cx="815904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692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5737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2EB56-C0E9-4F82-BC19-A6038F39FB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93038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79DCD-52E8-457A-AC0B-72EC3492DEE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2580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F13B-627F-4EB7-89EE-D7069A56AC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3007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7130F-D031-4841-9501-397F31A194D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30638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Clr>
                <a:srgbClr val="FE8400"/>
              </a:buCl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B2D84-2631-4E11-9477-731AFE82F0D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78045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A27A2-62FB-48B7-A924-1BB8CC709EB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4470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14F3-DF56-4DBC-B2EC-590C79700A3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5950562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8A1D0-3010-444F-BDF7-7EE7740820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1158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964406" indent="-300038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5923A-862B-411E-A425-97438936316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1054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C2056-3450-4DAF-BECF-6CFD26FC5CD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53192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FE91-503C-45F1-B746-A9D37F7016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07775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EAA76-C76D-4FD0-8492-2ED3D33418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9234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280784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B0789-FA5C-45F1-A581-57B2AD3E65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39213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DF41D-60DB-41A8-BEA2-93C9AF6B8A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08400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C9DCD-9EF2-4368-B8B4-6C0A967C744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14464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42541-65B3-486C-8255-0581FACB23D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73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7087846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98C92-819D-4762-AF83-DEF4097739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0755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6842B-68D1-436B-9D30-DAA88B1DB85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243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495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/>
          <a:lstStyle/>
          <a:p>
            <a:fld id="{474A7B4C-D1DD-4F86-936D-71092285657A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092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/>
          <a:lstStyle/>
          <a:p>
            <a:fld id="{EBC72303-B5CD-408D-BAF0-411D8C527DE6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8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058436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952098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50553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514600" cy="3632597"/>
          </a:xfrm>
        </p:spPr>
        <p:txBody>
          <a:bodyPr/>
          <a:lstStyle>
            <a:lvl1pPr marL="0" indent="0">
              <a:lnSpc>
                <a:spcPts val="1650"/>
              </a:lnSpc>
              <a:spcAft>
                <a:spcPts val="750"/>
              </a:spcAft>
              <a:buNone/>
              <a:defRPr sz="1200">
                <a:solidFill>
                  <a:schemeClr val="tx2"/>
                </a:solidFill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173578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2"/>
          <p:cNvSpPr>
            <a:spLocks noChangeShapeType="1"/>
          </p:cNvSpPr>
          <p:nvPr/>
        </p:nvSpPr>
        <p:spPr bwMode="auto">
          <a:xfrm>
            <a:off x="7315200" y="800100"/>
            <a:ext cx="0" cy="337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 sz="120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228600"/>
            <a:ext cx="6781800" cy="807244"/>
          </a:xfrm>
        </p:spPr>
        <p:txBody>
          <a:bodyPr/>
          <a:lstStyle>
            <a:lvl1pPr algn="r">
              <a:defRPr sz="2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286000"/>
            <a:ext cx="6248400" cy="17716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1371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1981200" y="4686300"/>
            <a:ext cx="5105400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15200" y="4686300"/>
            <a:ext cx="1371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F756D40-1643-4F58-81BE-3D9D4C7A13A8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20840" name="Group 8"/>
          <p:cNvGrpSpPr>
            <a:grpSpLocks/>
          </p:cNvGrpSpPr>
          <p:nvPr/>
        </p:nvGrpSpPr>
        <p:grpSpPr bwMode="auto">
          <a:xfrm>
            <a:off x="7493001" y="2244328"/>
            <a:ext cx="1338263" cy="1641872"/>
            <a:chOff x="4704" y="1885"/>
            <a:chExt cx="843" cy="1379"/>
          </a:xfrm>
        </p:grpSpPr>
        <p:sp>
          <p:nvSpPr>
            <p:cNvPr id="120841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2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3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4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5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6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7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8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49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0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1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2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3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4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5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6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7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8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59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0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1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2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3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4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5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6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7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8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69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70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  <p:sp>
          <p:nvSpPr>
            <p:cNvPr id="120871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 sz="1200"/>
            </a:p>
          </p:txBody>
        </p:sp>
      </p:grpSp>
      <p:sp>
        <p:nvSpPr>
          <p:cNvPr id="120872" name="Line 40"/>
          <p:cNvSpPr>
            <a:spLocks noChangeShapeType="1"/>
          </p:cNvSpPr>
          <p:nvPr/>
        </p:nvSpPr>
        <p:spPr bwMode="auto">
          <a:xfrm>
            <a:off x="304800" y="211455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 sz="1200"/>
          </a:p>
        </p:txBody>
      </p:sp>
      <p:sp>
        <p:nvSpPr>
          <p:cNvPr id="120873" name="Rectangle 41"/>
          <p:cNvSpPr>
            <a:spLocks noChangeArrowheads="1"/>
          </p:cNvSpPr>
          <p:nvPr/>
        </p:nvSpPr>
        <p:spPr bwMode="auto">
          <a:xfrm>
            <a:off x="457200" y="1257300"/>
            <a:ext cx="6781800" cy="80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endParaRPr lang="en-US" altLang="en-US" sz="24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2273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58D56F-3072-42C8-8619-75A915AEC2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87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2378476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C9D8F63-46E0-413C-A805-5A09C2E8C3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6221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9447"/>
            <a:ext cx="4038600" cy="330874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9447"/>
            <a:ext cx="4038600" cy="330874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B2171A-6712-48EB-A0E0-089C956774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751885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06B193-5FFF-419C-8C20-474739872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94162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55D32C2-B143-4F09-B23B-2727E9A444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594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8F80BA4-8211-4F4E-9E26-78E5C9E09A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232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375914F-9B21-42F2-9D00-C09B42000A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05660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DE922F-BD75-444A-9C9A-961741657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98755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8AC623F-97FF-4651-BEE2-071C0DA8BC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0664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679"/>
            <a:ext cx="2057400" cy="4506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679"/>
            <a:ext cx="6019800" cy="4506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83AB65-FC97-419B-9735-CD56635DD3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4493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1679"/>
            <a:ext cx="8229600" cy="4506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4686300"/>
            <a:ext cx="5486400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199E9D-4F1B-4B9B-B22F-EBC727F7CE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78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11800497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91679"/>
            <a:ext cx="7543800" cy="4536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89447"/>
            <a:ext cx="4038600" cy="3308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9447"/>
            <a:ext cx="4038600" cy="3308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1219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4686300"/>
            <a:ext cx="5486400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43800" y="4686300"/>
            <a:ext cx="1143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DEDBF21-7634-4E3D-9E24-7CD99DA861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58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35508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68595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44867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29070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73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227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3352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9157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53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880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988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3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6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95204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687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8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6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7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84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5E109-E233-488D-BB9F-1D6C707F55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13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0320244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7127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56174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463949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02457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5777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5059366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775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3575381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3684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78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21192483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905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55302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67351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93993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27483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0690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430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80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948433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9978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3469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14614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321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069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2492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27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7213471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73030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677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96091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572177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966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775217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13113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023009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2374803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50795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42463393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760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337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8239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68780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63457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91607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8519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2212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29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>
              <a:solidFill>
                <a:srgbClr val="0068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>
                <a:solidFill>
                  <a:srgbClr val="0068AC"/>
                </a:solidFill>
              </a:rPr>
              <a:t>Copyright SCE Limited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CFE4BAC9-6D41-4691-9299-18EF07EF0177}" type="slidenum">
              <a:rPr lang="en-US" smtClean="0">
                <a:solidFill>
                  <a:srgbClr val="0068AC"/>
                </a:solidFill>
              </a:rPr>
              <a:pPr/>
              <a:t>‹#›</a:t>
            </a:fld>
            <a:endParaRPr lang="en-US" dirty="0">
              <a:solidFill>
                <a:srgbClr val="0068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3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546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92271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059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14561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30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55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47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1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746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805"/>
            <a:ext cx="7638288" cy="45262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800">
                <a:solidFill>
                  <a:schemeClr val="bg2">
                    <a:lumMod val="10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0248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SzPct val="80000"/>
              <a:buFont typeface="+mj-lt"/>
              <a:buAutoNum type="arabicPeriod"/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657095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2482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77877020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493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3.xml"/><Relationship Id="rId10" Type="http://schemas.openxmlformats.org/officeDocument/2006/relationships/image" Target="../media/image24.jpeg"/><Relationship Id="rId4" Type="http://schemas.openxmlformats.org/officeDocument/2006/relationships/slideLayout" Target="../slideLayouts/slideLayout162.xml"/><Relationship Id="rId9" Type="http://schemas.openxmlformats.org/officeDocument/2006/relationships/image" Target="../media/image2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168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10" Type="http://schemas.openxmlformats.org/officeDocument/2006/relationships/image" Target="../media/image24.jpeg"/><Relationship Id="rId4" Type="http://schemas.openxmlformats.org/officeDocument/2006/relationships/slideLayout" Target="../slideLayouts/slideLayout169.xml"/><Relationship Id="rId9" Type="http://schemas.openxmlformats.org/officeDocument/2006/relationships/image" Target="../media/image23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7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image" Target="../media/image20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155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image" Target="../media/image24.jpeg"/><Relationship Id="rId5" Type="http://schemas.openxmlformats.org/officeDocument/2006/relationships/slideLayout" Target="../slideLayouts/slideLayout157.xml"/><Relationship Id="rId10" Type="http://schemas.openxmlformats.org/officeDocument/2006/relationships/image" Target="../media/image23.jpeg"/><Relationship Id="rId4" Type="http://schemas.openxmlformats.org/officeDocument/2006/relationships/slideLayout" Target="../slideLayouts/slideLayout156.xml"/><Relationship Id="rId9" Type="http://schemas.openxmlformats.org/officeDocument/2006/relationships/image" Target="../media/image2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48" y="4887391"/>
            <a:ext cx="9147348" cy="26066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24400" y="375870"/>
            <a:ext cx="3733800" cy="1891080"/>
            <a:chOff x="457200" y="361950"/>
            <a:chExt cx="8124373" cy="4114800"/>
          </a:xfrm>
        </p:grpSpPr>
        <p:pic>
          <p:nvPicPr>
            <p:cNvPr id="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609601" y="514350"/>
            <a:ext cx="3733800" cy="1891080"/>
            <a:chOff x="457200" y="361950"/>
            <a:chExt cx="8124373" cy="4114800"/>
          </a:xfrm>
        </p:grpSpPr>
        <p:pic>
          <p:nvPicPr>
            <p:cNvPr id="1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800600" y="2738070"/>
            <a:ext cx="3733800" cy="1891080"/>
            <a:chOff x="457200" y="361950"/>
            <a:chExt cx="8124373" cy="4114800"/>
          </a:xfrm>
        </p:grpSpPr>
        <p:pic>
          <p:nvPicPr>
            <p:cNvPr id="2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533400" y="2800350"/>
            <a:ext cx="3733800" cy="1891080"/>
            <a:chOff x="457200" y="361950"/>
            <a:chExt cx="8124373" cy="4114800"/>
          </a:xfrm>
        </p:grpSpPr>
        <p:pic>
          <p:nvPicPr>
            <p:cNvPr id="3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3C48A4-9474-D449-87DE-E4DABD01BD14}"/>
              </a:ext>
            </a:extLst>
          </p:cNvPr>
          <p:cNvSpPr txBox="1"/>
          <p:nvPr userDrawn="1"/>
        </p:nvSpPr>
        <p:spPr>
          <a:xfrm>
            <a:off x="6480862" y="4931018"/>
            <a:ext cx="2627642" cy="19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Lecturer Victor del Rosal * National College of Ireland</a:t>
            </a:r>
          </a:p>
        </p:txBody>
      </p:sp>
    </p:spTree>
    <p:extLst>
      <p:ext uri="{BB962C8B-B14F-4D97-AF65-F5344CB8AC3E}">
        <p14:creationId xmlns:p14="http://schemas.microsoft.com/office/powerpoint/2010/main" val="59595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40" r:id="rId3"/>
    <p:sldLayoutId id="2147484228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48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220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FF95F15-FE8D-42C2-AC68-7D0AD9860ED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23850" y="4572000"/>
            <a:ext cx="687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pic>
        <p:nvPicPr>
          <p:cNvPr id="9223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61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607219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197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1A42D91C-1CB2-4810-B047-F090727930CF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67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defTabSz="405000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421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925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9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800" b="1" kern="1200" cap="none" spc="-75" baseline="0">
          <a:ln>
            <a:noFill/>
          </a:ln>
          <a:solidFill>
            <a:srgbClr val="00000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17145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7145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7145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3716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3716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432054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95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6" r:id="rId2"/>
    <p:sldLayoutId id="2147484208" r:id="rId3"/>
    <p:sldLayoutId id="2147484210" r:id="rId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2400" b="1" kern="120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05740" indent="-205740" algn="l" rtl="0" eaLnBrk="1" latinLnBrk="0" hangingPunct="1">
        <a:spcBef>
          <a:spcPts val="450"/>
        </a:spcBef>
        <a:buClr>
          <a:schemeClr val="accent1"/>
        </a:buClr>
        <a:buSzPct val="76000"/>
        <a:buFont typeface="Wingdings 3"/>
        <a:buChar char=""/>
        <a:defRPr kumimoji="0" sz="19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1480" indent="-205740" algn="l" rtl="0" eaLnBrk="1" latinLnBrk="0" hangingPunct="1">
        <a:spcBef>
          <a:spcPts val="375"/>
        </a:spcBef>
        <a:buClr>
          <a:schemeClr val="accent2"/>
        </a:buClr>
        <a:buSzPct val="76000"/>
        <a:buFont typeface="Wingdings 3"/>
        <a:buChar char=""/>
        <a:defRPr kumimoji="0" sz="172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17220" indent="-171450" algn="l" rtl="0" eaLnBrk="1" latinLnBrk="0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22960" indent="-17145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700" indent="-171450" algn="l" rtl="0" eaLnBrk="1" latinLnBrk="0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1679"/>
            <a:ext cx="7543800" cy="53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89447"/>
            <a:ext cx="8229600" cy="330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4686300"/>
            <a:ext cx="5486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r>
              <a:rPr lang="en-US" altLang="en-US"/>
              <a:t>Systems Analysis and Design in a Changing World, 6th Edition</a:t>
            </a:r>
          </a:p>
        </p:txBody>
      </p:sp>
    </p:spTree>
    <p:extLst>
      <p:ext uri="{BB962C8B-B14F-4D97-AF65-F5344CB8AC3E}">
        <p14:creationId xmlns:p14="http://schemas.microsoft.com/office/powerpoint/2010/main" val="353948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925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519113" indent="-260747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50">
          <a:solidFill>
            <a:schemeClr val="tx1"/>
          </a:solidFill>
          <a:latin typeface="+mn-lt"/>
          <a:cs typeface="+mn-cs"/>
        </a:defRPr>
      </a:lvl2pPr>
      <a:lvl3pPr marL="740569" indent="-2202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725">
          <a:solidFill>
            <a:schemeClr val="tx1"/>
          </a:solidFill>
          <a:latin typeface="+mn-lt"/>
          <a:cs typeface="+mn-cs"/>
        </a:defRPr>
      </a:lvl3pPr>
      <a:lvl4pPr marL="960835" indent="-219075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4pPr>
      <a:lvl5pPr marL="1198960" indent="-236935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5pPr>
      <a:lvl6pPr marL="1541860" indent="-236935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6pPr>
      <a:lvl7pPr marL="1884760" indent="-236935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7pPr>
      <a:lvl8pPr marL="2227660" indent="-236935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8pPr>
      <a:lvl9pPr marL="2570560" indent="-236935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075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7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</a:t>
            </a:r>
            <a:r>
              <a:rPr lang="en-US" sz="600" dirty="0">
                <a:solidFill>
                  <a:srgbClr val="7F7F7F"/>
                </a:solidFill>
                <a:ea typeface="ＭＳ Ｐゴシック" pitchFamily="34" charset="-128"/>
                <a:cs typeface="Franklin Gothic Book"/>
              </a:rPr>
              <a:t>Confidential © 2013 APICS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0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tx1"/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tx1"/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44" r:id="rId27"/>
    <p:sldLayoutId id="2147483946" r:id="rId2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228600"/>
            <a:ext cx="304800" cy="1143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4" cstate="print"/>
          <a:srcRect b="8762"/>
          <a:stretch/>
        </p:blipFill>
        <p:spPr bwMode="auto">
          <a:xfrm>
            <a:off x="-28576" y="1"/>
            <a:ext cx="91725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77866"/>
            <a:ext cx="7543800" cy="36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144" y="685801"/>
            <a:ext cx="842805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ransition spd="med">
    <p:pull/>
  </p:transition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6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3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149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8891EF70-49B5-4692-9A41-C18E4B0E0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81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535781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7244" indent="-14287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173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2ED14E15-06E6-46EF-93B0-463EC83E9D0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56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7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6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9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freepik.com/free-photo/abstract-techno-background-with-connecting-lines_1048-5570.jpg">
            <a:extLst>
              <a:ext uri="{FF2B5EF4-FFF2-40B4-BE49-F238E27FC236}">
                <a16:creationId xmlns:a16="http://schemas.microsoft.com/office/drawing/2014/main" id="{8494A92D-5FEE-6449-B324-1915FBA1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47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7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275394" y="120153"/>
            <a:ext cx="8573557" cy="4905102"/>
          </a:xfrm>
          <a:prstGeom prst="roundRect">
            <a:avLst>
              <a:gd name="adj" fmla="val 2994"/>
            </a:avLst>
          </a:prstGeom>
          <a:noFill/>
          <a:ln w="25400">
            <a:gradFill>
              <a:gsLst>
                <a:gs pos="0">
                  <a:srgbClr val="002060">
                    <a:alpha val="50000"/>
                  </a:srgbClr>
                </a:gs>
                <a:gs pos="50000">
                  <a:srgbClr val="12FCF6">
                    <a:alpha val="33000"/>
                  </a:srgbClr>
                </a:gs>
                <a:gs pos="100000">
                  <a:srgbClr val="0070C0">
                    <a:alpha val="52000"/>
                  </a:srgb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049" y="1995686"/>
            <a:ext cx="8525423" cy="1338828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Object Oriented</a:t>
            </a:r>
          </a:p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Software Engineering</a:t>
            </a:r>
            <a:endParaRPr lang="es-MX" sz="4050" dirty="0">
              <a:solidFill>
                <a:srgbClr val="4F81BD">
                  <a:lumMod val="20000"/>
                  <a:lumOff val="80000"/>
                </a:srgbClr>
              </a:solidFill>
              <a:latin typeface="Arial Narrow" panose="020B0606020202030204" pitchFamily="34" charset="0"/>
            </a:endParaRPr>
          </a:p>
        </p:txBody>
      </p:sp>
      <p:pic>
        <p:nvPicPr>
          <p:cNvPr id="28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1" y="245117"/>
            <a:ext cx="1219200" cy="7295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A9C38-8979-054D-9901-0BFB5F7B6D0C}"/>
              </a:ext>
            </a:extLst>
          </p:cNvPr>
          <p:cNvSpPr txBox="1"/>
          <p:nvPr/>
        </p:nvSpPr>
        <p:spPr>
          <a:xfrm>
            <a:off x="3324026" y="4443958"/>
            <a:ext cx="24959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sz="2300" b="0" kern="1400" spc="300" dirty="0">
                <a:solidFill>
                  <a:schemeClr val="bg1">
                    <a:alpha val="75000"/>
                  </a:schemeClr>
                </a:solidFill>
              </a:rPr>
              <a:t>John Andrews</a:t>
            </a:r>
          </a:p>
        </p:txBody>
      </p:sp>
    </p:spTree>
    <p:extLst>
      <p:ext uri="{BB962C8B-B14F-4D97-AF65-F5344CB8AC3E}">
        <p14:creationId xmlns:p14="http://schemas.microsoft.com/office/powerpoint/2010/main" val="335452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C473C64-F65A-4C0D-A38F-2F1E496DFDA8}" type="slidenum">
              <a:rPr lang="en-US" altLang="en-US" b="0">
                <a:solidFill>
                  <a:srgbClr val="000000"/>
                </a:solidFill>
                <a:latin typeface="Arial" charset="0"/>
                <a:cs typeface="Arial" charset="0"/>
              </a:rPr>
              <a:pPr defTabSz="685800"/>
              <a:t>10</a:t>
            </a:fld>
            <a:endParaRPr lang="en-US" altLang="en-US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91678"/>
            <a:ext cx="5657850" cy="651272"/>
          </a:xfrm>
        </p:spPr>
        <p:txBody>
          <a:bodyPr/>
          <a:lstStyle/>
          <a:p>
            <a:r>
              <a:rPr lang="en-US" sz="2700" dirty="0"/>
              <a:t>System Sequence Diagram (SSD)</a:t>
            </a:r>
            <a:endParaRPr lang="en-US" sz="2100" dirty="0"/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914400"/>
            <a:ext cx="6000750" cy="3714750"/>
          </a:xfrm>
        </p:spPr>
        <p:txBody>
          <a:bodyPr/>
          <a:lstStyle/>
          <a:p>
            <a:r>
              <a:rPr lang="en-GB" dirty="0"/>
              <a:t>Special case for a sequence diagram</a:t>
            </a:r>
          </a:p>
          <a:p>
            <a:pPr lvl="1"/>
            <a:r>
              <a:rPr lang="en-US" dirty="0"/>
              <a:t>Only shows actor and one object</a:t>
            </a:r>
          </a:p>
          <a:p>
            <a:pPr lvl="1"/>
            <a:r>
              <a:rPr lang="en-US" dirty="0"/>
              <a:t>The one object represents the complete system</a:t>
            </a:r>
          </a:p>
          <a:p>
            <a:pPr lvl="1"/>
            <a:r>
              <a:rPr lang="en-US" dirty="0"/>
              <a:t>Shows input &amp; output messaging requirements for a use case</a:t>
            </a:r>
          </a:p>
          <a:p>
            <a:r>
              <a:rPr lang="en-GB" dirty="0"/>
              <a:t>Actor, :</a:t>
            </a:r>
            <a:r>
              <a:rPr lang="en-GB" u="sng" dirty="0"/>
              <a:t>System</a:t>
            </a:r>
            <a:r>
              <a:rPr lang="en-GB" dirty="0"/>
              <a:t>, object lifeline</a:t>
            </a:r>
          </a:p>
          <a:p>
            <a:r>
              <a:rPr lang="en-GB" dirty="0"/>
              <a:t>Messages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39764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5833D9-6395-8744-B081-FC2F33DE0616}"/>
              </a:ext>
            </a:extLst>
          </p:cNvPr>
          <p:cNvSpPr/>
          <p:nvPr/>
        </p:nvSpPr>
        <p:spPr>
          <a:xfrm>
            <a:off x="755576" y="1002089"/>
            <a:ext cx="777686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E" sz="2000" b="0" i="0" dirty="0">
                <a:effectLst/>
              </a:rPr>
              <a:t>SSDs are ideal for demonstrating when and how tasks are completed in a system, especially as those tasks relate to use cases. Here are a few specific examples of when to use SSDs:</a:t>
            </a:r>
          </a:p>
          <a:p>
            <a:pPr algn="l"/>
            <a:endParaRPr lang="en-IE" sz="2000" b="0" i="0" dirty="0"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0" i="0" dirty="0">
                <a:effectLst/>
              </a:rPr>
              <a:t>In a step-wise fashion, modelling operations of the system in response to events.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0" i="0" dirty="0">
                <a:effectLst/>
              </a:rPr>
              <a:t>Building a blueprint for the main success scenario of a given use case, then creating alternative paths.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0" i="0" dirty="0">
                <a:effectLst/>
              </a:rPr>
              <a:t>Identifying major system events and operations in order to produce realistic estimates of resources needed.</a:t>
            </a:r>
          </a:p>
          <a:p>
            <a:pPr algn="just"/>
            <a:endParaRPr lang="en-IE" sz="1800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D31B3-A476-6547-9EAE-7E935CD7CE9B}"/>
              </a:ext>
            </a:extLst>
          </p:cNvPr>
          <p:cNvSpPr/>
          <p:nvPr/>
        </p:nvSpPr>
        <p:spPr>
          <a:xfrm>
            <a:off x="107504" y="51470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/>
              <a:t>Benefits of a System Sequence Diagram </a:t>
            </a:r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5C7F8-8ADD-D641-A3D1-A8E1AB72BD29}"/>
              </a:ext>
            </a:extLst>
          </p:cNvPr>
          <p:cNvSpPr/>
          <p:nvPr/>
        </p:nvSpPr>
        <p:spPr>
          <a:xfrm>
            <a:off x="755576" y="4876586"/>
            <a:ext cx="58143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800" b="0" dirty="0" err="1">
                <a:solidFill>
                  <a:schemeClr val="bg1">
                    <a:lumMod val="65000"/>
                  </a:schemeClr>
                </a:solidFill>
              </a:rPr>
              <a:t>www.lucidchart.com</a:t>
            </a:r>
            <a:r>
              <a:rPr lang="en-GB" sz="800" b="0" dirty="0">
                <a:solidFill>
                  <a:schemeClr val="bg1">
                    <a:lumMod val="65000"/>
                  </a:schemeClr>
                </a:solidFill>
              </a:rPr>
              <a:t>/pages/</a:t>
            </a:r>
            <a:r>
              <a:rPr lang="en-GB" sz="800" b="0" dirty="0" err="1">
                <a:solidFill>
                  <a:schemeClr val="bg1">
                    <a:lumMod val="65000"/>
                  </a:schemeClr>
                </a:solidFill>
              </a:rPr>
              <a:t>uml</a:t>
            </a:r>
            <a:r>
              <a:rPr lang="en-GB" sz="800" b="0" dirty="0">
                <a:solidFill>
                  <a:schemeClr val="bg1">
                    <a:lumMod val="65000"/>
                  </a:schemeClr>
                </a:solidFill>
              </a:rPr>
              <a:t>-system-sequence-diagram</a:t>
            </a:r>
          </a:p>
        </p:txBody>
      </p:sp>
    </p:spTree>
    <p:extLst>
      <p:ext uri="{BB962C8B-B14F-4D97-AF65-F5344CB8AC3E}">
        <p14:creationId xmlns:p14="http://schemas.microsoft.com/office/powerpoint/2010/main" val="115242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6992" y="2224484"/>
            <a:ext cx="8170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54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SSD notation</a:t>
            </a:r>
            <a:endParaRPr lang="en-US" sz="5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9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Notation</a:t>
            </a:r>
            <a:endParaRPr lang="en-US" dirty="0"/>
          </a:p>
        </p:txBody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Actor</a:t>
            </a:r>
            <a:r>
              <a:rPr lang="en-US" dirty="0"/>
              <a:t>: An Actor is modeled using </a:t>
            </a:r>
            <a:br>
              <a:rPr lang="en-US" dirty="0"/>
            </a:br>
            <a:r>
              <a:rPr lang="en-US" dirty="0"/>
              <a:t>the ubiquitous stick figure symbol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Object</a:t>
            </a:r>
            <a:r>
              <a:rPr lang="en-US" dirty="0"/>
              <a:t>: is represented as a </a:t>
            </a:r>
            <a:br>
              <a:rPr lang="en-US" dirty="0"/>
            </a:br>
            <a:r>
              <a:rPr lang="en-US" dirty="0"/>
              <a:t>rectangle which contains the </a:t>
            </a:r>
            <a:br>
              <a:rPr lang="en-US" dirty="0"/>
            </a:br>
            <a:r>
              <a:rPr lang="en-US" dirty="0"/>
              <a:t>name of the object underlined</a:t>
            </a:r>
          </a:p>
          <a:p>
            <a:endParaRPr lang="en-US" dirty="0"/>
          </a:p>
        </p:txBody>
      </p:sp>
      <p:sp>
        <p:nvSpPr>
          <p:cNvPr id="491524" name="AutoShape 4"/>
          <p:cNvSpPr>
            <a:spLocks noChangeArrowheads="1"/>
          </p:cNvSpPr>
          <p:nvPr/>
        </p:nvSpPr>
        <p:spPr bwMode="auto">
          <a:xfrm>
            <a:off x="5343525" y="3200400"/>
            <a:ext cx="1257300" cy="457200"/>
          </a:xfrm>
          <a:prstGeom prst="flowChartProcess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u="sng" dirty="0">
                <a:solidFill>
                  <a:srgbClr val="2F2B20"/>
                </a:solidFill>
                <a:latin typeface="Calibri"/>
                <a:cs typeface="+mn-cs"/>
              </a:rPr>
              <a:t>:System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5772150" y="857250"/>
            <a:ext cx="400050" cy="400050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F2B20"/>
              </a:solidFill>
              <a:latin typeface="Calibri"/>
              <a:cs typeface="+mn-cs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5973363" y="12573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F2B20"/>
              </a:solidFill>
              <a:latin typeface="Calibri"/>
              <a:cs typeface="+mn-cs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687613" y="165735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F2B20"/>
              </a:solidFill>
              <a:latin typeface="Calibri"/>
              <a:cs typeface="+mn-cs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5973363" y="1657350"/>
            <a:ext cx="22860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F2B20"/>
              </a:solidFill>
              <a:latin typeface="Calibri"/>
              <a:cs typeface="+mn-cs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630463" y="1371600"/>
            <a:ext cx="742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F2B20"/>
              </a:solidFill>
              <a:latin typeface="Calibri"/>
              <a:cs typeface="+mn-c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630463" y="2114550"/>
            <a:ext cx="9715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685800" fontAlgn="auto">
              <a:spcBef>
                <a:spcPct val="50000"/>
              </a:spcBef>
              <a:spcAft>
                <a:spcPts val="0"/>
              </a:spcAft>
            </a:pPr>
            <a:r>
              <a:rPr lang="en-US" sz="1350" b="0" u="sng" dirty="0">
                <a:solidFill>
                  <a:srgbClr val="2F2B20"/>
                </a:solidFill>
                <a:latin typeface="Calibri"/>
                <a:cs typeface="+mn-cs"/>
              </a:rPr>
              <a:t>:Actor1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>
                <a:latin typeface="Calibri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lang="en-US" b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9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3" grpId="0" build="p"/>
      <p:bldP spid="4915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Notation (continued)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0150"/>
            <a:ext cx="6489872" cy="3600450"/>
          </a:xfrm>
        </p:spPr>
        <p:txBody>
          <a:bodyPr/>
          <a:lstStyle/>
          <a:p>
            <a:r>
              <a:rPr lang="en-US" dirty="0"/>
              <a:t>Lifeline: is depicted as a vertical dotted line extending from an object that identifies the existence of the object over time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Message: modeled as horizontal arrows between activations, indicate the communications between objects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061769" y="3411141"/>
            <a:ext cx="2628900" cy="303609"/>
            <a:chOff x="2514600" y="5410200"/>
            <a:chExt cx="3505200" cy="404812"/>
          </a:xfrm>
        </p:grpSpPr>
        <p:sp>
          <p:nvSpPr>
            <p:cNvPr id="493579" name="Line 11"/>
            <p:cNvSpPr>
              <a:spLocks noChangeShapeType="1"/>
            </p:cNvSpPr>
            <p:nvPr/>
          </p:nvSpPr>
          <p:spPr bwMode="auto">
            <a:xfrm>
              <a:off x="2514600" y="5815012"/>
              <a:ext cx="3505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srgbClr val="2F2B20"/>
                </a:solidFill>
                <a:latin typeface="Calibri"/>
                <a:cs typeface="+mn-cs"/>
              </a:endParaRPr>
            </a:p>
          </p:txBody>
        </p:sp>
        <p:sp>
          <p:nvSpPr>
            <p:cNvPr id="493580" name="Text Box 12"/>
            <p:cNvSpPr txBox="1">
              <a:spLocks noChangeArrowheads="1"/>
            </p:cNvSpPr>
            <p:nvPr/>
          </p:nvSpPr>
          <p:spPr bwMode="auto">
            <a:xfrm>
              <a:off x="2851604" y="5410200"/>
              <a:ext cx="2926443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0" dirty="0" err="1">
                  <a:solidFill>
                    <a:srgbClr val="2F2B20"/>
                  </a:solidFill>
                  <a:latin typeface="Arial" charset="0"/>
                  <a:cs typeface="+mn-cs"/>
                </a:rPr>
                <a:t>messageName</a:t>
              </a:r>
              <a:r>
                <a:rPr lang="en-US" sz="1350" b="0" dirty="0">
                  <a:solidFill>
                    <a:srgbClr val="2F2B20"/>
                  </a:solidFill>
                  <a:latin typeface="Arial" charset="0"/>
                  <a:cs typeface="+mn-cs"/>
                </a:rPr>
                <a:t>(argument)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 rot="5400000">
            <a:off x="6201371" y="2081984"/>
            <a:ext cx="2114550" cy="11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>
                <a:latin typeface="Calibri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lang="en-US" b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 t="6491" b="19067"/>
          <a:stretch>
            <a:fillRect/>
          </a:stretch>
        </p:blipFill>
        <p:spPr bwMode="auto">
          <a:xfrm>
            <a:off x="1625928" y="833428"/>
            <a:ext cx="5800393" cy="3943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68" y="43266"/>
            <a:ext cx="8219256" cy="583443"/>
          </a:xfrm>
        </p:spPr>
        <p:txBody>
          <a:bodyPr/>
          <a:lstStyle/>
          <a:p>
            <a:r>
              <a:rPr lang="en-US" dirty="0"/>
              <a:t>SSD Notation: An Example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49281" y="699542"/>
            <a:ext cx="1164365" cy="824039"/>
            <a:chOff x="0" y="0"/>
            <a:chExt cx="2106" cy="896"/>
          </a:xfrm>
        </p:grpSpPr>
        <p:sp>
          <p:nvSpPr>
            <p:cNvPr id="17412" name="AutoShape 4"/>
            <p:cNvSpPr>
              <a:spLocks/>
            </p:cNvSpPr>
            <p:nvPr/>
          </p:nvSpPr>
          <p:spPr bwMode="auto">
            <a:xfrm>
              <a:off x="0" y="0"/>
              <a:ext cx="1843" cy="560"/>
            </a:xfrm>
            <a:prstGeom prst="roundRect">
              <a:avLst>
                <a:gd name="adj" fmla="val 21426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External Actor</a:t>
              </a: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rot="10800000">
              <a:off x="751" y="570"/>
              <a:ext cx="1355" cy="326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425848" y="796370"/>
            <a:ext cx="2113339" cy="1122629"/>
            <a:chOff x="116" y="496"/>
            <a:chExt cx="2935" cy="1341"/>
          </a:xfrm>
        </p:grpSpPr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116" y="496"/>
              <a:ext cx="2935" cy="677"/>
            </a:xfrm>
            <a:prstGeom prst="roundRect">
              <a:avLst>
                <a:gd name="adj" fmla="val 21426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System as a Black Box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“:” implies instance</a:t>
              </a:r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rot="10800000" flipH="1">
              <a:off x="662" y="1178"/>
              <a:ext cx="69" cy="659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311738" y="2090908"/>
            <a:ext cx="2284598" cy="799885"/>
            <a:chOff x="-714" y="699"/>
            <a:chExt cx="3139" cy="955"/>
          </a:xfrm>
        </p:grpSpPr>
        <p:sp>
          <p:nvSpPr>
            <p:cNvPr id="17418" name="AutoShape 10"/>
            <p:cNvSpPr>
              <a:spLocks/>
            </p:cNvSpPr>
            <p:nvPr/>
          </p:nvSpPr>
          <p:spPr bwMode="auto">
            <a:xfrm>
              <a:off x="856" y="699"/>
              <a:ext cx="1569" cy="682"/>
            </a:xfrm>
            <a:prstGeom prst="roundRect">
              <a:avLst>
                <a:gd name="adj" fmla="val 142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Message </a:t>
              </a:r>
              <a:r>
                <a:rPr lang="en-US" sz="1200" b="0" dirty="0" err="1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w</a:t>
              </a: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/</a:t>
              </a:r>
              <a:b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</a:b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Parameters</a:t>
              </a:r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rot="10800000" flipH="1">
              <a:off x="-714" y="1040"/>
              <a:ext cx="1569" cy="614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509621" y="1804978"/>
            <a:ext cx="830462" cy="853902"/>
            <a:chOff x="510" y="0"/>
            <a:chExt cx="992" cy="1020"/>
          </a:xfrm>
        </p:grpSpPr>
        <p:sp>
          <p:nvSpPr>
            <p:cNvPr id="17421" name="AutoShape 13"/>
            <p:cNvSpPr>
              <a:spLocks/>
            </p:cNvSpPr>
            <p:nvPr/>
          </p:nvSpPr>
          <p:spPr bwMode="auto">
            <a:xfrm>
              <a:off x="510" y="0"/>
              <a:ext cx="992" cy="732"/>
            </a:xfrm>
            <a:prstGeom prst="roundRect">
              <a:avLst>
                <a:gd name="adj" fmla="val 151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Interaction Frame</a:t>
              </a:r>
            </a:p>
          </p:txBody>
        </p:sp>
        <p:sp>
          <p:nvSpPr>
            <p:cNvPr id="17422" name="Line 14"/>
            <p:cNvSpPr>
              <a:spLocks noChangeShapeType="1"/>
            </p:cNvSpPr>
            <p:nvPr/>
          </p:nvSpPr>
          <p:spPr bwMode="auto">
            <a:xfrm rot="10800000">
              <a:off x="959" y="819"/>
              <a:ext cx="208" cy="201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557347" y="2952590"/>
            <a:ext cx="1156115" cy="1338909"/>
            <a:chOff x="299" y="-343"/>
            <a:chExt cx="1381" cy="1448"/>
          </a:xfrm>
        </p:grpSpPr>
        <p:sp>
          <p:nvSpPr>
            <p:cNvPr id="17424" name="AutoShape 16"/>
            <p:cNvSpPr>
              <a:spLocks/>
            </p:cNvSpPr>
            <p:nvPr/>
          </p:nvSpPr>
          <p:spPr bwMode="auto">
            <a:xfrm>
              <a:off x="299" y="625"/>
              <a:ext cx="861" cy="480"/>
            </a:xfrm>
            <a:prstGeom prst="roundRect">
              <a:avLst>
                <a:gd name="adj" fmla="val 25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Guard</a:t>
              </a:r>
            </a:p>
          </p:txBody>
        </p:sp>
        <p:sp>
          <p:nvSpPr>
            <p:cNvPr id="17425" name="Line 17"/>
            <p:cNvSpPr>
              <a:spLocks noChangeShapeType="1"/>
            </p:cNvSpPr>
            <p:nvPr/>
          </p:nvSpPr>
          <p:spPr bwMode="auto">
            <a:xfrm flipH="1">
              <a:off x="959" y="-343"/>
              <a:ext cx="721" cy="927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67436" y="3337188"/>
            <a:ext cx="2572093" cy="1020947"/>
            <a:chOff x="-246" y="-427"/>
            <a:chExt cx="3258" cy="1218"/>
          </a:xfrm>
        </p:grpSpPr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387" y="255"/>
              <a:ext cx="1625" cy="536"/>
            </a:xfrm>
            <a:prstGeom prst="roundRect">
              <a:avLst>
                <a:gd name="adj" fmla="val 2238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2F2B20"/>
                  </a:solidFill>
                  <a:latin typeface="Calibri"/>
                  <a:ea typeface="Helvetica Neue Light" charset="0"/>
                  <a:cs typeface="Helvetica Neue Light" charset="0"/>
                </a:rPr>
                <a:t>Return Values</a:t>
              </a: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>
              <a:off x="-246" y="-427"/>
              <a:ext cx="1623" cy="804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>
                <a:solidFill>
                  <a:srgbClr val="2F2B2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6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6992" y="1897544"/>
            <a:ext cx="817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54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Developing SSD</a:t>
            </a:r>
          </a:p>
          <a:p>
            <a:pPr algn="ctr"/>
            <a:r>
              <a:rPr lang="en-IE" sz="54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from use case</a:t>
            </a:r>
            <a:endParaRPr lang="en-US" sz="5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b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53510"/>
            <a:ext cx="7164288" cy="753052"/>
          </a:xfrm>
        </p:spPr>
        <p:txBody>
          <a:bodyPr/>
          <a:lstStyle/>
          <a:p>
            <a:r>
              <a:rPr lang="en-US" sz="3000" b="1" dirty="0">
                <a:cs typeface="Times New Roman" pitchFamily="18" charset="0"/>
              </a:rPr>
              <a:t>SSDs can be derived from use cases</a:t>
            </a:r>
            <a:r>
              <a:rPr lang="en-US" dirty="0"/>
              <a:t>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514600" y="1539479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/>
            <a:endParaRPr lang="en-US" sz="18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514600" y="1539479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/>
            <a:endParaRPr lang="en-US" sz="18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486" name="Rectangle 10"/>
          <p:cNvSpPr>
            <a:spLocks noChangeArrowheads="1"/>
          </p:cNvSpPr>
          <p:nvPr/>
        </p:nvSpPr>
        <p:spPr bwMode="auto">
          <a:xfrm>
            <a:off x="2514600" y="1539479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/>
            <a:endParaRPr lang="en-US" sz="18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487" name="Rectangle 14"/>
          <p:cNvSpPr>
            <a:spLocks noChangeArrowheads="1"/>
          </p:cNvSpPr>
          <p:nvPr/>
        </p:nvSpPr>
        <p:spPr bwMode="auto">
          <a:xfrm>
            <a:off x="2857500" y="1464469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/>
            <a:endParaRPr lang="en-US" sz="1800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0488" name="Picture 15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12251" y="1203598"/>
            <a:ext cx="4748498" cy="318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I want to create a Use Case Diagram of a Brick Breaker game, is mine  correct? - Stack Overflow">
            <a:extLst>
              <a:ext uri="{FF2B5EF4-FFF2-40B4-BE49-F238E27FC236}">
                <a16:creationId xmlns:a16="http://schemas.microsoft.com/office/drawing/2014/main" id="{CCFCC658-A710-4144-A04B-1FAE92F8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4" y="1371539"/>
            <a:ext cx="2719063" cy="28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25F83DF-5600-B248-ACC9-CE4DD4674EBD}"/>
              </a:ext>
            </a:extLst>
          </p:cNvPr>
          <p:cNvGrpSpPr/>
          <p:nvPr/>
        </p:nvGrpSpPr>
        <p:grpSpPr>
          <a:xfrm>
            <a:off x="3246691" y="699542"/>
            <a:ext cx="526112" cy="4392488"/>
            <a:chOff x="3038022" y="888156"/>
            <a:chExt cx="526112" cy="3224989"/>
          </a:xfrm>
        </p:grpSpPr>
        <p:pic>
          <p:nvPicPr>
            <p:cNvPr id="88066" name="Picture 2" descr="Charbase U+FE34: PRESENTATION FORM FOR VERTICAL WAVY LOW LINE">
              <a:extLst>
                <a:ext uri="{FF2B5EF4-FFF2-40B4-BE49-F238E27FC236}">
                  <a16:creationId xmlns:a16="http://schemas.microsoft.com/office/drawing/2014/main" id="{AD14E647-AC85-3E48-A710-83AD0E713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845"/>
            <a:stretch/>
          </p:blipFill>
          <p:spPr bwMode="auto">
            <a:xfrm>
              <a:off x="3038022" y="888156"/>
              <a:ext cx="526112" cy="174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harbase U+FE34: PRESENTATION FORM FOR VERTICAL WAVY LOW LINE">
              <a:extLst>
                <a:ext uri="{FF2B5EF4-FFF2-40B4-BE49-F238E27FC236}">
                  <a16:creationId xmlns:a16="http://schemas.microsoft.com/office/drawing/2014/main" id="{F4F5BF8C-AFE1-C944-95D1-69F1AC70D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845"/>
            <a:stretch/>
          </p:blipFill>
          <p:spPr bwMode="auto">
            <a:xfrm>
              <a:off x="3038022" y="2368467"/>
              <a:ext cx="526112" cy="174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35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Case Study: How to do SSD in for POS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>
                <a:ea typeface="SimSun" pitchFamily="2" charset="-122"/>
              </a:rPr>
              <a:t>Simple </a:t>
            </a:r>
            <a:r>
              <a:rPr lang="en-US" altLang="zh-CN" sz="1800" b="1" dirty="0">
                <a:ea typeface="SimSun" pitchFamily="2" charset="-122"/>
              </a:rPr>
              <a:t>cash-only </a:t>
            </a:r>
            <a:r>
              <a:rPr lang="en-US" altLang="zh-CN" sz="1800" b="1" i="1" dirty="0">
                <a:ea typeface="SimSun" pitchFamily="2" charset="-122"/>
              </a:rPr>
              <a:t>Process Sale</a:t>
            </a:r>
            <a:r>
              <a:rPr lang="en-US" altLang="zh-CN" sz="1800" i="1" dirty="0">
                <a:ea typeface="SimSun" pitchFamily="2" charset="-122"/>
              </a:rPr>
              <a:t> </a:t>
            </a:r>
            <a:r>
              <a:rPr lang="en-US" altLang="zh-CN" sz="1800" dirty="0">
                <a:ea typeface="SimSun" pitchFamily="2" charset="-122"/>
              </a:rPr>
              <a:t>scenario: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1. Customer arrives at a POS checkout with goods and/or services to purchase.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2. Cashier starts a new sale.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3. Cashier enters item identifier.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4. System records sale line item and presents item description, price, and running total.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Cashier repeats steps 3-4 until indicates done.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5. System presents total with taxes calculated.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6. Cashier tells Customer the total and asks for payment.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	7. Customer pays and System handles payment.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>
                <a:ea typeface="SimSun" pitchFamily="2" charset="-122"/>
              </a:rPr>
              <a:t>...</a:t>
            </a:r>
          </a:p>
          <a:p>
            <a:endParaRPr lang="en-US" altLang="zh-CN" sz="180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33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179512" y="123478"/>
            <a:ext cx="8280920" cy="504056"/>
          </a:xfrm>
        </p:spPr>
        <p:txBody>
          <a:bodyPr>
            <a:noAutofit/>
          </a:bodyPr>
          <a:lstStyle/>
          <a:p>
            <a:r>
              <a:rPr lang="en-US" altLang="zh-CN" sz="2300" dirty="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Step 1: Define System Events and the System Boundary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>
          <a:xfrm>
            <a:off x="6084168" y="2996803"/>
            <a:ext cx="2790006" cy="1704197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the system boundary is usually chosen to be the software system itself; in this context, a system event is an external event that directly stimulates the software</a:t>
            </a:r>
          </a:p>
          <a:p>
            <a:endParaRPr lang="en-GB" sz="1400" dirty="0"/>
          </a:p>
        </p:txBody>
      </p:sp>
      <p:pic>
        <p:nvPicPr>
          <p:cNvPr id="18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15566"/>
            <a:ext cx="3930022" cy="378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6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192" y="20538"/>
            <a:ext cx="915619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822573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IE" sz="2800" b="0" dirty="0">
                <a:solidFill>
                  <a:srgbClr val="73FEFF"/>
                </a:solidFill>
                <a:latin typeface="Courier" pitchFamily="2" charset="0"/>
                <a:cs typeface="Courier New" panose="02070309020205020404" pitchFamily="49" charset="0"/>
              </a:rPr>
              <a:t>A programmer’s partner tells them:</a:t>
            </a:r>
          </a:p>
          <a:p>
            <a:pPr lvl="0" algn="just">
              <a:defRPr/>
            </a:pPr>
            <a:endParaRPr lang="en-IE" sz="2800" b="0" dirty="0">
              <a:solidFill>
                <a:srgbClr val="73FEFF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IE" sz="2800" b="0" dirty="0">
                <a:solidFill>
                  <a:srgbClr val="73FEFF"/>
                </a:solidFill>
                <a:latin typeface="Courier" pitchFamily="2" charset="0"/>
                <a:cs typeface="Courier New" panose="02070309020205020404" pitchFamily="49" charset="0"/>
              </a:rPr>
              <a:t>"Go to the shop and get a loaf of bread. If they have eggs, get a dozen.”</a:t>
            </a:r>
          </a:p>
          <a:p>
            <a:pPr lvl="0">
              <a:defRPr/>
            </a:pPr>
            <a:br>
              <a:rPr lang="en-IE" sz="2800" b="0" dirty="0">
                <a:solidFill>
                  <a:srgbClr val="73FEFF"/>
                </a:solidFill>
                <a:latin typeface="Courier" pitchFamily="2" charset="0"/>
                <a:cs typeface="Courier New" panose="02070309020205020404" pitchFamily="49" charset="0"/>
              </a:rPr>
            </a:br>
            <a:r>
              <a:rPr lang="en-IE" sz="2800" b="0" dirty="0">
                <a:solidFill>
                  <a:srgbClr val="73FEFF"/>
                </a:solidFill>
                <a:latin typeface="Courier" pitchFamily="2" charset="0"/>
                <a:cs typeface="Courier New" panose="02070309020205020404" pitchFamily="49" charset="0"/>
              </a:rPr>
              <a:t>The programmer returns with a dozen loaves of bread.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rgbClr val="73FEFF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83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781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I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750" b="1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685800">
              <a:defRPr/>
            </a:pPr>
            <a:fld id="{D6BC03F5-F765-41E2-A85F-613A4DB709FE}" type="slidenum">
              <a:rPr lang="en-US" smtClean="0"/>
              <a:pPr defTabSz="685800">
                <a:defRPr/>
              </a:pPr>
              <a:t>20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6057900" cy="1028700"/>
          </a:xfrm>
        </p:spPr>
        <p:txBody>
          <a:bodyPr/>
          <a:lstStyle/>
          <a:p>
            <a:r>
              <a:rPr lang="en-US" sz="3000">
                <a:cs typeface="Times New Roman" pitchFamily="18" charset="0"/>
              </a:rPr>
              <a:t>System Events and System Boundary</a:t>
            </a:r>
            <a:r>
              <a:rPr lang="en-US"/>
              <a:t>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5829300" cy="3398044"/>
          </a:xfrm>
        </p:spPr>
        <p:txBody>
          <a:bodyPr/>
          <a:lstStyle/>
          <a:p>
            <a:r>
              <a:rPr lang="en-US" dirty="0">
                <a:latin typeface="Arial "/>
                <a:cs typeface="Arial" pitchFamily="34" charset="0"/>
              </a:rPr>
              <a:t>T</a:t>
            </a:r>
            <a:r>
              <a:rPr lang="en-US" dirty="0">
                <a:cs typeface="Arial" pitchFamily="34" charset="0"/>
              </a:rPr>
              <a:t>o identify the system events, knowing the system boundary is critical.</a:t>
            </a:r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cs typeface="Arial" pitchFamily="34" charset="0"/>
              </a:rPr>
              <a:t>For the purpose of software development, the system boundary is chosen to be the software system itself.</a:t>
            </a:r>
          </a:p>
          <a:p>
            <a:endParaRPr lang="en-US" dirty="0">
              <a:cs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</a:t>
            </a:r>
          </a:p>
          <a:p>
            <a:endParaRPr lang="en-US" dirty="0">
              <a:latin typeface="Arial "/>
              <a:ea typeface="Arial Unicode MS" pitchFamily="34" charset="-128"/>
              <a:cs typeface="Arial Unicode MS" pitchFamily="34" charset="-128"/>
            </a:endParaRPr>
          </a:p>
          <a:p>
            <a:endParaRPr lang="en-US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29855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781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I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750" b="1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685800">
              <a:defRPr/>
            </a:pPr>
            <a:fld id="{D6BC03F5-F765-41E2-A85F-613A4DB709FE}" type="slidenum">
              <a:rPr lang="en-US" smtClean="0"/>
              <a:pPr defTabSz="685800">
                <a:defRPr/>
              </a:pPr>
              <a:t>21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85751"/>
            <a:ext cx="6172200" cy="983456"/>
          </a:xfrm>
        </p:spPr>
        <p:txBody>
          <a:bodyPr>
            <a:normAutofit fontScale="90000"/>
          </a:bodyPr>
          <a:lstStyle/>
          <a:p>
            <a:r>
              <a:rPr lang="en-US" sz="3000">
                <a:cs typeface="Times New Roman" pitchFamily="18" charset="0"/>
              </a:rPr>
              <a:t>Determining SSD System Boundary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5829300" cy="3398044"/>
          </a:xfrm>
        </p:spPr>
        <p:txBody>
          <a:bodyPr/>
          <a:lstStyle/>
          <a:p>
            <a:pPr marL="457200" indent="-457200"/>
            <a:r>
              <a:rPr lang="en-US" dirty="0">
                <a:cs typeface="Arial" pitchFamily="34" charset="0"/>
              </a:rPr>
              <a:t>Identifying the System events-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>
                <a:ea typeface="Arial Unicode MS" pitchFamily="34" charset="-128"/>
                <a:cs typeface="Arial Unicode MS" pitchFamily="34" charset="-128"/>
              </a:rPr>
              <a:t>Determine the actors that directly interact with the system.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>
                <a:ea typeface="Arial Unicode MS" pitchFamily="34" charset="-128"/>
                <a:cs typeface="Arial Unicode MS" pitchFamily="34" charset="-128"/>
              </a:rPr>
              <a:t>In the process Sale example, the customer does not directly interact with the POS system. Cashier interacts with the system directly. Therefore cashier is the generator of the system events.</a:t>
            </a:r>
          </a:p>
          <a:p>
            <a:pPr marL="457200" indent="-457200">
              <a:buFont typeface="Wingdings" pitchFamily="2" charset="2"/>
              <a:buAutoNum type="arabicPeriod"/>
            </a:pPr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pPr marL="457200" indent="-457200"/>
            <a:endParaRPr lang="en-US" dirty="0">
              <a:latin typeface="Arial 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79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123478"/>
            <a:ext cx="8229600" cy="45608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Step 2: Naming System Events and Operations</a:t>
            </a:r>
          </a:p>
        </p:txBody>
      </p:sp>
      <p:pic>
        <p:nvPicPr>
          <p:cNvPr id="14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186926"/>
            <a:ext cx="5829300" cy="31825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49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4300"/>
            <a:ext cx="8229600" cy="43205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Step 3: Optionally Show 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428E582-4A20-4815-841A-DD2160AF8A3C}" type="slidenum">
              <a:rPr lang="en-GB" b="0">
                <a:solidFill>
                  <a:srgbClr val="464653"/>
                </a:solidFill>
                <a:latin typeface="Gill Sans MT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23</a:t>
            </a:fld>
            <a:endParaRPr lang="en-GB" b="0">
              <a:solidFill>
                <a:srgbClr val="464653"/>
              </a:solidFill>
              <a:latin typeface="Gill Sans MT"/>
              <a:cs typeface="+mn-cs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>
                <a:ea typeface="SimSun" pitchFamily="2" charset="-122"/>
              </a:rPr>
              <a:t>Simple </a:t>
            </a:r>
            <a:r>
              <a:rPr lang="en-US" altLang="zh-CN" sz="1800" b="1">
                <a:ea typeface="SimSun" pitchFamily="2" charset="-122"/>
              </a:rPr>
              <a:t>cash-only </a:t>
            </a:r>
            <a:r>
              <a:rPr lang="en-US" altLang="zh-CN" sz="1800" b="1" i="1">
                <a:ea typeface="SimSun" pitchFamily="2" charset="-122"/>
              </a:rPr>
              <a:t>Process Sale</a:t>
            </a:r>
            <a:r>
              <a:rPr lang="en-US" altLang="zh-CN" sz="1800" i="1">
                <a:ea typeface="SimSun" pitchFamily="2" charset="-122"/>
              </a:rPr>
              <a:t> </a:t>
            </a:r>
            <a:r>
              <a:rPr lang="en-US" altLang="zh-CN" sz="1800">
                <a:ea typeface="SimSun" pitchFamily="2" charset="-122"/>
              </a:rPr>
              <a:t>scenario: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1. Customer arrives at a POS checkout with goods and/or services to purchase.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2. Cashier starts a new sale.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3. Cashier enters item identifier.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4. System records sale line item and presents item description, price, and running total.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Cashier repeats steps 3-4 until indicates done.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5. System presents total with taxes calculated.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6. Cashier tells Customer the total, and asks for payment.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	7. Customer pays and System handles payment.</a:t>
            </a:r>
          </a:p>
          <a:p>
            <a:pPr>
              <a:buFont typeface="Wingdings" pitchFamily="2" charset="2"/>
              <a:buNone/>
            </a:pPr>
            <a:r>
              <a:rPr lang="en-US" altLang="zh-CN" sz="1800">
                <a:ea typeface="SimSun" pitchFamily="2" charset="-122"/>
              </a:rPr>
              <a:t>...</a:t>
            </a:r>
          </a:p>
          <a:p>
            <a:endParaRPr lang="en-US" altLang="zh-CN" sz="180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18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23478"/>
            <a:ext cx="8229600" cy="500537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SimSun" pitchFamily="2" charset="-122"/>
              </a:rPr>
              <a:t>Step 4: Do SSD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428E582-4A20-4815-841A-DD2160AF8A3C}" type="slidenum">
              <a:rPr lang="en-GB" b="0">
                <a:solidFill>
                  <a:srgbClr val="464653"/>
                </a:solidFill>
                <a:latin typeface="Gill Sans MT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24</a:t>
            </a:fld>
            <a:endParaRPr lang="en-GB" b="0">
              <a:solidFill>
                <a:srgbClr val="464653"/>
              </a:solidFill>
              <a:latin typeface="Gill Sans MT"/>
              <a:cs typeface="+mn-cs"/>
            </a:endParaRPr>
          </a:p>
        </p:txBody>
      </p:sp>
      <p:pic>
        <p:nvPicPr>
          <p:cNvPr id="14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00" y="671987"/>
            <a:ext cx="6470476" cy="401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6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73D62204-5E42-4C5D-9440-4D852F310B81}" type="slidenum">
              <a:rPr lang="en-US" altLang="en-US" b="0">
                <a:solidFill>
                  <a:srgbClr val="000000"/>
                </a:solidFill>
                <a:latin typeface="Arial" charset="0"/>
                <a:cs typeface="Arial" charset="0"/>
              </a:rPr>
              <a:pPr defTabSz="685800"/>
              <a:t>25</a:t>
            </a:fld>
            <a:endParaRPr lang="en-US" altLang="en-US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91678"/>
            <a:ext cx="5657850" cy="535856"/>
          </a:xfrm>
        </p:spPr>
        <p:txBody>
          <a:bodyPr/>
          <a:lstStyle/>
          <a:p>
            <a:r>
              <a:rPr lang="en-US" sz="3000" dirty="0"/>
              <a:t>Steps for Developing SSD</a:t>
            </a:r>
            <a:endParaRPr lang="en-US" sz="2400" dirty="0"/>
          </a:p>
        </p:txBody>
      </p:sp>
      <p:sp>
        <p:nvSpPr>
          <p:cNvPr id="35942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914400"/>
            <a:ext cx="6000750" cy="3714750"/>
          </a:xfrm>
          <a:noFill/>
          <a:ln/>
        </p:spPr>
        <p:txBody>
          <a:bodyPr/>
          <a:lstStyle/>
          <a:p>
            <a:pPr marL="371475" indent="-3714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GB" sz="1950" dirty="0"/>
              <a:t>Identify input message</a:t>
            </a:r>
          </a:p>
          <a:p>
            <a:pPr marL="572691" lvl="1" indent="-314325">
              <a:lnSpc>
                <a:spcPct val="90000"/>
              </a:lnSpc>
            </a:pPr>
            <a:r>
              <a:rPr lang="en-GB" sz="1650" dirty="0"/>
              <a:t>See use case flow of activities or activity diagram</a:t>
            </a:r>
          </a:p>
          <a:p>
            <a:pPr marL="371475" indent="-3714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GB" sz="1950" dirty="0"/>
              <a:t>Describe the message from the external actor to the system using the message notation</a:t>
            </a:r>
            <a:endParaRPr lang="en-US" sz="1950" dirty="0"/>
          </a:p>
          <a:p>
            <a:pPr marL="572691" lvl="1" indent="-314325">
              <a:lnSpc>
                <a:spcPct val="90000"/>
              </a:lnSpc>
            </a:pPr>
            <a:r>
              <a:rPr lang="en-US" sz="1650" dirty="0"/>
              <a:t>Name it verb-noun: what the system is asked to do </a:t>
            </a:r>
          </a:p>
          <a:p>
            <a:pPr marL="572691" lvl="1" indent="-314325">
              <a:lnSpc>
                <a:spcPct val="90000"/>
              </a:lnSpc>
            </a:pPr>
            <a:r>
              <a:rPr lang="en-US" sz="1650" dirty="0"/>
              <a:t>Consider parameters the system will need</a:t>
            </a:r>
          </a:p>
          <a:p>
            <a:pPr marL="371475" indent="-3714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GB" sz="1950" dirty="0"/>
              <a:t>Identify any special conditions on input messages</a:t>
            </a:r>
          </a:p>
          <a:p>
            <a:pPr marL="572691" lvl="1" indent="-314325">
              <a:lnSpc>
                <a:spcPct val="90000"/>
              </a:lnSpc>
            </a:pPr>
            <a:r>
              <a:rPr lang="en-GB" sz="1650" dirty="0"/>
              <a:t>Iteration/loop frame</a:t>
            </a:r>
          </a:p>
          <a:p>
            <a:pPr marL="572691" lvl="1" indent="-314325">
              <a:lnSpc>
                <a:spcPct val="90000"/>
              </a:lnSpc>
            </a:pPr>
            <a:r>
              <a:rPr lang="en-GB" sz="1650" dirty="0" err="1"/>
              <a:t>Opt</a:t>
            </a:r>
            <a:r>
              <a:rPr lang="en-GB" sz="1650" dirty="0"/>
              <a:t> or Alt frame</a:t>
            </a:r>
          </a:p>
          <a:p>
            <a:pPr marL="371475" indent="-3714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GB" sz="1950" dirty="0"/>
              <a:t>Identify and add output return values</a:t>
            </a:r>
          </a:p>
          <a:p>
            <a:pPr marL="572691" lvl="1" indent="-314325">
              <a:lnSpc>
                <a:spcPct val="90000"/>
              </a:lnSpc>
            </a:pPr>
            <a:r>
              <a:rPr lang="en-GB" sz="1650" dirty="0"/>
              <a:t>On message itself: </a:t>
            </a:r>
            <a:r>
              <a:rPr lang="en-GB" sz="1650" dirty="0" err="1"/>
              <a:t>aValue</a:t>
            </a:r>
            <a:r>
              <a:rPr lang="en-GB" sz="1650" dirty="0"/>
              <a:t>:= </a:t>
            </a:r>
            <a:r>
              <a:rPr lang="en-GB" sz="1650" dirty="0" err="1"/>
              <a:t>getValue</a:t>
            </a:r>
            <a:r>
              <a:rPr lang="en-GB" sz="1650" dirty="0"/>
              <a:t>(</a:t>
            </a:r>
            <a:r>
              <a:rPr lang="en-GB" sz="1650" dirty="0" err="1"/>
              <a:t>valueID</a:t>
            </a:r>
            <a:r>
              <a:rPr lang="en-GB" sz="1650" dirty="0"/>
              <a:t>)</a:t>
            </a:r>
          </a:p>
          <a:p>
            <a:pPr marL="572691" lvl="1" indent="-314325">
              <a:lnSpc>
                <a:spcPct val="90000"/>
              </a:lnSpc>
            </a:pPr>
            <a:r>
              <a:rPr lang="en-GB" sz="1650" dirty="0"/>
              <a:t>As explicit return on separate dashed line</a:t>
            </a:r>
          </a:p>
        </p:txBody>
      </p:sp>
    </p:spTree>
    <p:extLst>
      <p:ext uri="{BB962C8B-B14F-4D97-AF65-F5344CB8AC3E}">
        <p14:creationId xmlns:p14="http://schemas.microsoft.com/office/powerpoint/2010/main" val="3767207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BF0ED6-FDCC-419D-8A1D-3B5D2858F456}" type="slidenum">
              <a:rPr lang="en-US" altLang="en-US" b="0">
                <a:solidFill>
                  <a:srgbClr val="000000"/>
                </a:solidFill>
                <a:latin typeface="Arial" charset="0"/>
                <a:cs typeface="Arial" charset="0"/>
              </a:rPr>
              <a:pPr defTabSz="685800"/>
              <a:t>26</a:t>
            </a:fld>
            <a:endParaRPr lang="en-US" altLang="en-US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228600"/>
            <a:ext cx="2114550" cy="2686050"/>
          </a:xfrm>
        </p:spPr>
        <p:txBody>
          <a:bodyPr/>
          <a:lstStyle/>
          <a:p>
            <a:r>
              <a:rPr lang="en-US" sz="2400" dirty="0"/>
              <a:t>SSD Message Examples with Loop Frame</a:t>
            </a:r>
            <a:br>
              <a:rPr lang="en-US" sz="2400" dirty="0"/>
            </a:br>
            <a:br>
              <a:rPr lang="en-US" sz="2400" dirty="0"/>
            </a:br>
            <a:endParaRPr lang="en-US" sz="1800" i="1" dirty="0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085850"/>
            <a:ext cx="6000750" cy="3543300"/>
          </a:xfrm>
          <a:noFill/>
          <a:ln/>
        </p:spPr>
        <p:txBody>
          <a:bodyPr/>
          <a:lstStyle/>
          <a:p>
            <a:endParaRPr lang="en-GB" sz="1950"/>
          </a:p>
          <a:p>
            <a:endParaRPr lang="en-GB" sz="2100"/>
          </a:p>
        </p:txBody>
      </p:sp>
      <p:sp>
        <p:nvSpPr>
          <p:cNvPr id="357380" name="Rectangle 4"/>
          <p:cNvSpPr>
            <a:spLocks noChangeArrowheads="1"/>
          </p:cNvSpPr>
          <p:nvPr/>
        </p:nvSpPr>
        <p:spPr bwMode="auto">
          <a:xfrm>
            <a:off x="1600200" y="1200150"/>
            <a:ext cx="60007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defTabSz="685800">
              <a:lnSpc>
                <a:spcPct val="8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en-GB" sz="2100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357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"/>
            <a:ext cx="4018360" cy="457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75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2115721-8E3D-48DF-BD28-8AE3232367D4}" type="slidenum">
              <a:rPr lang="en-US" altLang="en-US" b="0">
                <a:solidFill>
                  <a:srgbClr val="000000"/>
                </a:solidFill>
                <a:latin typeface="Arial" charset="0"/>
                <a:cs typeface="Arial" charset="0"/>
              </a:rPr>
              <a:pPr defTabSz="685800"/>
              <a:t>27</a:t>
            </a:fld>
            <a:endParaRPr lang="en-US" altLang="en-US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228600"/>
            <a:ext cx="2114550" cy="4171950"/>
          </a:xfrm>
        </p:spPr>
        <p:txBody>
          <a:bodyPr/>
          <a:lstStyle/>
          <a:p>
            <a:r>
              <a:rPr lang="en-US" sz="2400" dirty="0"/>
              <a:t>SSD Message Examples</a:t>
            </a:r>
            <a:br>
              <a:rPr lang="en-US" sz="2400" dirty="0"/>
            </a:br>
            <a:br>
              <a:rPr lang="en-US" sz="2100" dirty="0"/>
            </a:br>
            <a:r>
              <a:rPr lang="en-US" sz="2100" dirty="0" err="1"/>
              <a:t>Opt</a:t>
            </a:r>
            <a:r>
              <a:rPr lang="en-US" sz="2100" dirty="0"/>
              <a:t> Frame (optional)</a:t>
            </a:r>
            <a:br>
              <a:rPr lang="en-US" sz="2100" dirty="0"/>
            </a:b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Alt Frame</a:t>
            </a:r>
            <a:br>
              <a:rPr lang="en-US" sz="2100" dirty="0"/>
            </a:br>
            <a:r>
              <a:rPr lang="en-US" sz="2100" dirty="0"/>
              <a:t>(if-else)</a:t>
            </a:r>
            <a:br>
              <a:rPr lang="en-US" sz="2100" dirty="0"/>
            </a:br>
            <a:br>
              <a:rPr lang="en-US" sz="2100" dirty="0"/>
            </a:br>
            <a:endParaRPr lang="en-US" sz="2100" i="1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085850"/>
            <a:ext cx="6000750" cy="3543300"/>
          </a:xfrm>
          <a:noFill/>
          <a:ln/>
        </p:spPr>
        <p:txBody>
          <a:bodyPr/>
          <a:lstStyle/>
          <a:p>
            <a:endParaRPr lang="en-GB" sz="1950"/>
          </a:p>
          <a:p>
            <a:endParaRPr lang="en-GB" sz="2100"/>
          </a:p>
        </p:txBody>
      </p:sp>
      <p:sp>
        <p:nvSpPr>
          <p:cNvPr id="358404" name="Rectangle 4"/>
          <p:cNvSpPr>
            <a:spLocks noChangeArrowheads="1"/>
          </p:cNvSpPr>
          <p:nvPr/>
        </p:nvSpPr>
        <p:spPr bwMode="auto">
          <a:xfrm>
            <a:off x="1600200" y="1200150"/>
            <a:ext cx="60007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defTabSz="685800">
              <a:lnSpc>
                <a:spcPct val="8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en-GB" sz="2100" b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3584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14301"/>
            <a:ext cx="2799160" cy="456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89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192" y="0"/>
            <a:ext cx="9156192" cy="5164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304" y="1988135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IE" sz="6000" b="0" i="1" u="none" strike="noStrike" kern="1200" cap="none" spc="0" normalizeH="0" baseline="0" noProof="0" dirty="0">
                <a:ln>
                  <a:noFill/>
                </a:ln>
                <a:solidFill>
                  <a:srgbClr val="12FCF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12FCF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4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6992" y="1694587"/>
            <a:ext cx="817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54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System Sequence Diagrams (SSDs)</a:t>
            </a:r>
            <a:endParaRPr lang="en-US" sz="5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ECCD21-DBCB-4A43-AE46-F3FAE4B851EF}"/>
              </a:ext>
            </a:extLst>
          </p:cNvPr>
          <p:cNvSpPr/>
          <p:nvPr/>
        </p:nvSpPr>
        <p:spPr>
          <a:xfrm>
            <a:off x="1331640" y="2391730"/>
            <a:ext cx="5400600" cy="396044"/>
          </a:xfrm>
          <a:prstGeom prst="rect">
            <a:avLst/>
          </a:prstGeom>
          <a:solidFill>
            <a:schemeClr val="accent1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5833D9-6395-8744-B081-FC2F33DE0616}"/>
              </a:ext>
            </a:extLst>
          </p:cNvPr>
          <p:cNvSpPr/>
          <p:nvPr/>
        </p:nvSpPr>
        <p:spPr>
          <a:xfrm>
            <a:off x="1403648" y="1602254"/>
            <a:ext cx="5976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E" sz="2400" b="0" dirty="0">
                <a:solidFill>
                  <a:srgbClr val="202122"/>
                </a:solidFill>
              </a:rPr>
              <a:t>A </a:t>
            </a:r>
            <a:r>
              <a:rPr lang="en-IE" sz="2400" b="0" dirty="0">
                <a:solidFill>
                  <a:srgbClr val="0070C0"/>
                </a:solidFill>
              </a:rPr>
              <a:t>system sequence diagram </a:t>
            </a:r>
            <a:r>
              <a:rPr lang="en-IE" sz="2400" b="0" dirty="0">
                <a:solidFill>
                  <a:srgbClr val="202122"/>
                </a:solidFill>
              </a:rPr>
              <a:t>(SSD) is a type of sequence diagram that shows, for </a:t>
            </a:r>
            <a:r>
              <a:rPr lang="en-IE" sz="2400" b="0" dirty="0">
                <a:solidFill>
                  <a:srgbClr val="0070C0"/>
                </a:solidFill>
              </a:rPr>
              <a:t>a system</a:t>
            </a:r>
            <a:r>
              <a:rPr lang="en-IE" sz="2400" b="0" dirty="0">
                <a:solidFill>
                  <a:srgbClr val="202122"/>
                </a:solidFill>
              </a:rPr>
              <a:t> the events that external actors generate, their order, and possible inter-system events.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D31B3-A476-6547-9EAE-7E935CD7CE9B}"/>
              </a:ext>
            </a:extLst>
          </p:cNvPr>
          <p:cNvSpPr/>
          <p:nvPr/>
        </p:nvSpPr>
        <p:spPr>
          <a:xfrm>
            <a:off x="107504" y="123478"/>
            <a:ext cx="679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202122"/>
                </a:solidFill>
              </a:rPr>
              <a:t>What is a System Sequence Diagram?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1776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5833D9-6395-8744-B081-FC2F33DE0616}"/>
              </a:ext>
            </a:extLst>
          </p:cNvPr>
          <p:cNvSpPr/>
          <p:nvPr/>
        </p:nvSpPr>
        <p:spPr>
          <a:xfrm>
            <a:off x="755576" y="1563638"/>
            <a:ext cx="7488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E" sz="2400" b="0" dirty="0"/>
              <a:t>The </a:t>
            </a:r>
            <a:r>
              <a:rPr lang="en-IE" sz="2400" b="0" i="1" dirty="0">
                <a:solidFill>
                  <a:srgbClr val="0070C0"/>
                </a:solidFill>
              </a:rPr>
              <a:t>system</a:t>
            </a:r>
            <a:r>
              <a:rPr lang="en-IE" sz="2400" b="0" dirty="0">
                <a:solidFill>
                  <a:srgbClr val="0070C0"/>
                </a:solidFill>
              </a:rPr>
              <a:t> sequence diagram </a:t>
            </a:r>
            <a:r>
              <a:rPr lang="en-IE" sz="2400" b="0" dirty="0"/>
              <a:t>is a specialised form of the sequence diagram, which depicts interaction between various actors and the system.</a:t>
            </a:r>
          </a:p>
          <a:p>
            <a:pPr algn="just"/>
            <a:endParaRPr lang="en-IE" sz="2400" b="0" dirty="0"/>
          </a:p>
          <a:p>
            <a:pPr algn="just"/>
            <a:r>
              <a:rPr lang="en-IE" sz="2400" b="0" dirty="0"/>
              <a:t>A </a:t>
            </a:r>
            <a:r>
              <a:rPr lang="en-IE" sz="2400" b="0" dirty="0">
                <a:solidFill>
                  <a:srgbClr val="0070C0"/>
                </a:solidFill>
              </a:rPr>
              <a:t>system sequence diagram </a:t>
            </a:r>
            <a:r>
              <a:rPr lang="en-IE" sz="2400" b="0" dirty="0"/>
              <a:t>visualises a </a:t>
            </a:r>
            <a:r>
              <a:rPr lang="en-IE" sz="2400" b="0" i="1" dirty="0"/>
              <a:t>use case</a:t>
            </a:r>
            <a:r>
              <a:rPr lang="en-IE" sz="2400" b="0" dirty="0"/>
              <a:t>, while a </a:t>
            </a:r>
            <a:r>
              <a:rPr lang="en-IE" sz="2400" b="0" dirty="0">
                <a:solidFill>
                  <a:srgbClr val="0070C0"/>
                </a:solidFill>
              </a:rPr>
              <a:t>sequence diagram </a:t>
            </a:r>
            <a:r>
              <a:rPr lang="en-IE" sz="2400" b="0" dirty="0"/>
              <a:t>visualises the interaction of multiple component objects or classes.</a:t>
            </a:r>
            <a:endParaRPr lang="en-IE" sz="2400" b="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D31B3-A476-6547-9EAE-7E935CD7CE9B}"/>
              </a:ext>
            </a:extLst>
          </p:cNvPr>
          <p:cNvSpPr/>
          <p:nvPr/>
        </p:nvSpPr>
        <p:spPr>
          <a:xfrm>
            <a:off x="107504" y="51470"/>
            <a:ext cx="8712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/>
              <a:t>Difference between Sequence Diagram</a:t>
            </a:r>
          </a:p>
          <a:p>
            <a:r>
              <a:rPr lang="en-IE" sz="2800" dirty="0"/>
              <a:t>and System Sequence Diagram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1308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Behavior from a System Perspective</a:t>
            </a:r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Use Case Scenario is an ordered series of operations (functions) that Actors invoke on the System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1600200" y="2457450"/>
          <a:ext cx="5600700" cy="148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939403" imgH="1060344" progId="Visio.Drawing.11">
                  <p:embed/>
                </p:oleObj>
              </mc:Choice>
              <mc:Fallback>
                <p:oleObj name="Visio" r:id="rId3" imgW="3939403" imgH="1060344" progId="Visio.Drawing.11">
                  <p:embed/>
                  <p:pic>
                    <p:nvPicPr>
                      <p:cNvPr id="473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57450"/>
                        <a:ext cx="5600700" cy="1480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>
                <a:latin typeface="Calibri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lang="en-US" b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28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Fig"/>
          <p:cNvPicPr>
            <a:picLocks noGrp="1" noChangeAspect="1" noChangeArrowheads="1"/>
          </p:cNvPicPr>
          <p:nvPr>
            <p:ph type="pic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3128" r="1701" b="3196"/>
          <a:stretch/>
        </p:blipFill>
        <p:spPr bwMode="auto">
          <a:xfrm>
            <a:off x="1907704" y="701819"/>
            <a:ext cx="5904656" cy="428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179512" y="156469"/>
            <a:ext cx="705678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685800" eaLnBrk="1" fontAlgn="auto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新細明體" pitchFamily="18" charset="-120"/>
              </a:rPr>
              <a:t>Sample System Sequence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C76C7-0129-BD47-A5AE-75265AAF005B}"/>
              </a:ext>
            </a:extLst>
          </p:cNvPr>
          <p:cNvSpPr txBox="1"/>
          <p:nvPr/>
        </p:nvSpPr>
        <p:spPr>
          <a:xfrm>
            <a:off x="5940152" y="192367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FF0000"/>
                </a:solidFill>
              </a:rPr>
              <a:t>Not a class</a:t>
            </a:r>
          </a:p>
        </p:txBody>
      </p:sp>
    </p:spTree>
    <p:extLst>
      <p:ext uri="{BB962C8B-B14F-4D97-AF65-F5344CB8AC3E}">
        <p14:creationId xmlns:p14="http://schemas.microsoft.com/office/powerpoint/2010/main" val="1995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79512" y="195486"/>
            <a:ext cx="7787208" cy="576064"/>
          </a:xfrm>
        </p:spPr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Draw a </a:t>
            </a:r>
            <a:r>
              <a:rPr lang="en-IE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Sequence Diagram (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SSD)?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Software systems react to three things:</a:t>
            </a:r>
          </a:p>
          <a:p>
            <a:pPr lvl="1"/>
            <a:r>
              <a:rPr lang="en-IE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input 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events (a.k.a., 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  <a:sym typeface="Helvetica Neue" charset="0"/>
              </a:rPr>
              <a:t>system events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) from actors</a:t>
            </a:r>
          </a:p>
          <a:p>
            <a:pPr lvl="1"/>
            <a:r>
              <a:rPr lang="en-IE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 events</a:t>
            </a:r>
          </a:p>
          <a:p>
            <a:pPr lvl="1"/>
            <a:r>
              <a:rPr lang="en-IE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Faults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IE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br>
              <a:rPr lang="en-I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SSD captures </a:t>
            </a: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  <a:sym typeface="Helvetica Neue" charset="0"/>
              </a:rPr>
              <a:t>system </a:t>
            </a:r>
            <a:r>
              <a:rPr lang="en-IE" sz="2000" i="1" dirty="0">
                <a:latin typeface="Arial" panose="020B0604020202020204" pitchFamily="34" charset="0"/>
                <a:cs typeface="Arial" panose="020B0604020202020204" pitchFamily="34" charset="0"/>
                <a:sym typeface="Helvetica Neue" charset="0"/>
              </a:rPr>
              <a:t>behaviour</a:t>
            </a: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: a description of </a:t>
            </a:r>
            <a:r>
              <a:rPr lang="en-IE" sz="2000" i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 a system does, NOT </a:t>
            </a:r>
            <a:r>
              <a:rPr lang="en-IE" sz="2000" i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 it does it</a:t>
            </a:r>
          </a:p>
          <a:p>
            <a:endParaRPr lang="en-I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SSDs help transitioning towards design models from use-case models by clarifying details in use-cases</a:t>
            </a:r>
          </a:p>
        </p:txBody>
      </p:sp>
    </p:spTree>
    <p:extLst>
      <p:ext uri="{BB962C8B-B14F-4D97-AF65-F5344CB8AC3E}">
        <p14:creationId xmlns:p14="http://schemas.microsoft.com/office/powerpoint/2010/main" val="395571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8D31B3-A476-6547-9EAE-7E935CD7CE9B}"/>
              </a:ext>
            </a:extLst>
          </p:cNvPr>
          <p:cNvSpPr/>
          <p:nvPr/>
        </p:nvSpPr>
        <p:spPr>
          <a:xfrm>
            <a:off x="107504" y="51470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SSDs and System Behavior</a:t>
            </a:r>
            <a:endParaRPr lang="en-GB" sz="28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D59D95B2-214B-6B41-B443-89EE295DD3DC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1143000"/>
            <a:ext cx="7920880" cy="3398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0" dirty="0"/>
              <a:t>System behaves as “Black Box”: interior objects are not shown, as they would be on a sequence diagram.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1B43B0D-12B4-DA48-B766-390CEC81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2938014"/>
            <a:ext cx="1606577" cy="56230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/>
            <a:r>
              <a:rPr lang="en-US" sz="2400" b="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US" sz="2400" b="0" u="sng" dirty="0">
                <a:solidFill>
                  <a:srgbClr val="000000"/>
                </a:solidFill>
                <a:latin typeface="Times New Roman" pitchFamily="18" charset="0"/>
              </a:rPr>
              <a:t>System</a:t>
            </a:r>
          </a:p>
        </p:txBody>
      </p:sp>
      <p:pic>
        <p:nvPicPr>
          <p:cNvPr id="87042" name="Picture 2" descr="Data Science Is Not a Black Box, Managers Must Understand It Too | by Marco  Lardelli | Medium">
            <a:extLst>
              <a:ext uri="{FF2B5EF4-FFF2-40B4-BE49-F238E27FC236}">
                <a16:creationId xmlns:a16="http://schemas.microsoft.com/office/drawing/2014/main" id="{71AC853C-3F58-B84E-B5E1-40CDFD7F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4" y="1873276"/>
            <a:ext cx="2643758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65761"/>
      </p:ext>
    </p:extLst>
  </p:cSld>
  <p:clrMapOvr>
    <a:masterClrMapping/>
  </p:clrMapOvr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BIG Master ohne Logo,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BIG Master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ICS Corporate Powerpoint Staff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1189D2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3.xml><?xml version="1.0" encoding="utf-8"?>
<a:theme xmlns:a="http://schemas.openxmlformats.org/drawingml/2006/main" name="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4.xml><?xml version="1.0" encoding="utf-8"?>
<a:theme xmlns:a="http://schemas.openxmlformats.org/drawingml/2006/main" name="1_APICS Corporate Powerpoint Staff">
  <a:themeElements>
    <a:clrScheme name="Custom 3">
      <a:dk1>
        <a:srgbClr val="0068AC"/>
      </a:dk1>
      <a:lt1>
        <a:srgbClr val="FFFFFF"/>
      </a:lt1>
      <a:dk2>
        <a:srgbClr val="009DDC"/>
      </a:dk2>
      <a:lt2>
        <a:srgbClr val="00AEC5"/>
      </a:lt2>
      <a:accent1>
        <a:srgbClr val="009B7B"/>
      </a:accent1>
      <a:accent2>
        <a:srgbClr val="8DC73F"/>
      </a:accent2>
      <a:accent3>
        <a:srgbClr val="F08B1D"/>
      </a:accent3>
      <a:accent4>
        <a:srgbClr val="E31B23"/>
      </a:accent4>
      <a:accent5>
        <a:srgbClr val="A31984"/>
      </a:accent5>
      <a:accent6>
        <a:srgbClr val="492F92"/>
      </a:accent6>
      <a:hlink>
        <a:srgbClr val="FFCF01"/>
      </a:hlink>
      <a:folHlink>
        <a:srgbClr val="BEC0C2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5.xml><?xml version="1.0" encoding="utf-8"?>
<a:theme xmlns:a="http://schemas.openxmlformats.org/drawingml/2006/main" name="for TONY APICS Presentations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6.xml><?xml version="1.0" encoding="utf-8"?>
<a:theme xmlns:a="http://schemas.openxmlformats.org/drawingml/2006/main" name="1_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7.xml><?xml version="1.0" encoding="utf-8"?>
<a:theme xmlns:a="http://schemas.openxmlformats.org/drawingml/2006/main" name="1_blank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BIGMaster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IG Master mit Strichen oben und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14583</TotalTime>
  <Words>1059</Words>
  <Application>Microsoft Office PowerPoint</Application>
  <PresentationFormat>On-screen Show (16:9)</PresentationFormat>
  <Paragraphs>138</Paragraphs>
  <Slides>28</Slides>
  <Notes>11</Notes>
  <HiddenSlides>3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60" baseType="lpstr">
      <vt:lpstr>Arial</vt:lpstr>
      <vt:lpstr>Arial </vt:lpstr>
      <vt:lpstr>Arial Black</vt:lpstr>
      <vt:lpstr>Arial Narrow</vt:lpstr>
      <vt:lpstr>Arial Unicode MS</vt:lpstr>
      <vt:lpstr>Calibri</vt:lpstr>
      <vt:lpstr>Courier</vt:lpstr>
      <vt:lpstr>Courier New</vt:lpstr>
      <vt:lpstr>Franklin Gothic Book</vt:lpstr>
      <vt:lpstr>Franklin Gothic Medium</vt:lpstr>
      <vt:lpstr>Gill Sans MT</vt:lpstr>
      <vt:lpstr>Lucida Grande</vt:lpstr>
      <vt:lpstr>Myriad Pro</vt:lpstr>
      <vt:lpstr>Times</vt:lpstr>
      <vt:lpstr>Times New Roman</vt:lpstr>
      <vt:lpstr>Wingdings</vt:lpstr>
      <vt:lpstr>Wingdings 3</vt:lpstr>
      <vt:lpstr>blank</vt:lpstr>
      <vt:lpstr>APICS Corporate Powerpoint Staff</vt:lpstr>
      <vt:lpstr>APICS Corporate Presentation September 2013</vt:lpstr>
      <vt:lpstr>1_APICS Corporate Powerpoint Staff</vt:lpstr>
      <vt:lpstr>for TONY APICS Presentations</vt:lpstr>
      <vt:lpstr>1_APICS Corporate Presentation September 2013</vt:lpstr>
      <vt:lpstr>1_blank</vt:lpstr>
      <vt:lpstr>BIGMaster</vt:lpstr>
      <vt:lpstr>BIG Master mit Strichen oben und unten</vt:lpstr>
      <vt:lpstr>1_BIG Master ohne Logo, ohne Strich unten</vt:lpstr>
      <vt:lpstr>BIG Master ohne Strich unten</vt:lpstr>
      <vt:lpstr>Adjacency</vt:lpstr>
      <vt:lpstr>Origin</vt:lpstr>
      <vt:lpstr>Network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Behavior from a System Perspective</vt:lpstr>
      <vt:lpstr>PowerPoint Presentation</vt:lpstr>
      <vt:lpstr>Why Draw a System Sequence Diagram (SSD)?</vt:lpstr>
      <vt:lpstr>PowerPoint Presentation</vt:lpstr>
      <vt:lpstr>System Sequence Diagram (SSD)</vt:lpstr>
      <vt:lpstr>PowerPoint Presentation</vt:lpstr>
      <vt:lpstr>PowerPoint Presentation</vt:lpstr>
      <vt:lpstr>SSD Notation</vt:lpstr>
      <vt:lpstr>SSD Notation (continued)</vt:lpstr>
      <vt:lpstr>SSD Notation: An Example </vt:lpstr>
      <vt:lpstr>PowerPoint Presentation</vt:lpstr>
      <vt:lpstr>SSDs can be derived from use cases </vt:lpstr>
      <vt:lpstr>Case Study: How to do SSD in for POS</vt:lpstr>
      <vt:lpstr>Step 1: Define System Events and the System Boundary</vt:lpstr>
      <vt:lpstr>System Events and System Boundary </vt:lpstr>
      <vt:lpstr>Determining SSD System Boundary</vt:lpstr>
      <vt:lpstr>Step 2: Naming System Events and Operations</vt:lpstr>
      <vt:lpstr>Step 3: Optionally Show Use Case</vt:lpstr>
      <vt:lpstr>Step 4: Do SSD</vt:lpstr>
      <vt:lpstr>Steps for Developing SSD</vt:lpstr>
      <vt:lpstr>SSD Message Examples with Loop Frame  </vt:lpstr>
      <vt:lpstr>SSD Message Examples  Opt Frame (optional)   Alt Frame (if-else)  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IBM_ADMIN</dc:creator>
  <cp:lastModifiedBy>John Andrews</cp:lastModifiedBy>
  <cp:revision>1262</cp:revision>
  <cp:lastPrinted>2020-10-28T20:54:21Z</cp:lastPrinted>
  <dcterms:created xsi:type="dcterms:W3CDTF">2013-01-25T22:40:07Z</dcterms:created>
  <dcterms:modified xsi:type="dcterms:W3CDTF">2021-10-15T07:15:06Z</dcterms:modified>
</cp:coreProperties>
</file>